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60" d="100"/>
          <a:sy n="60" d="100"/>
        </p:scale>
        <p:origin x="-78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ACFA4C-E264-4985-AFD0-6D2C3D93928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91F95C-2A20-4DEF-ADA8-C02B7DC8D7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a typeface="Segoe UI Symbol" pitchFamily="34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 42 компенсирующего вида Адмиралтейского района Санкт-Петербурга</a:t>
            </a:r>
            <a:endParaRPr lang="ru-RU" sz="1800" b="1" dirty="0"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  <a:ea typeface="Segoe UI Symbol" pitchFamily="34" charset="0"/>
                <a:cs typeface="Aharoni" pitchFamily="2" charset="-79"/>
              </a:rPr>
              <a:t>Презентация адаптированной основной образовательной программы дошкольного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ea typeface="Segoe UI Symbol" pitchFamily="34" charset="0"/>
                <a:cs typeface="Aharoni" pitchFamily="2" charset="-79"/>
              </a:rPr>
              <a:t>образования</a:t>
            </a: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endParaRPr lang="ru-RU" sz="2000" b="1" dirty="0" smtClean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  <a:ea typeface="Segoe UI Symbol" pitchFamily="34" charset="0"/>
                <a:cs typeface="Aharoni" pitchFamily="2" charset="-79"/>
              </a:rPr>
              <a:t>Составитель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ea typeface="Segoe UI Symbol" pitchFamily="34" charset="0"/>
                <a:cs typeface="Aharoni" pitchFamily="2" charset="-79"/>
              </a:rPr>
              <a:t>: воспитатель Захарова И.В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  <a:ea typeface="Segoe UI Symbol" pitchFamily="34" charset="0"/>
                <a:cs typeface="Aharoni" pitchFamily="2" charset="-79"/>
              </a:rPr>
              <a:t>.</a:t>
            </a:r>
            <a:endParaRPr lang="ru-RU" sz="2800" b="1" dirty="0">
              <a:solidFill>
                <a:schemeClr val="tx1"/>
              </a:solidFill>
              <a:latin typeface="+mj-lt"/>
              <a:ea typeface="Segoe UI Symbol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Адаптированная образовательная программа дошкольного образования ГБДОУ </a:t>
            </a:r>
            <a:r>
              <a:rPr lang="ru-RU" sz="2000" b="1" dirty="0" err="1" smtClean="0"/>
              <a:t>д</a:t>
            </a:r>
            <a:r>
              <a:rPr lang="en-US" sz="2000" b="1" dirty="0" smtClean="0"/>
              <a:t>/</a:t>
            </a:r>
            <a:r>
              <a:rPr lang="ru-RU" sz="2000" b="1" dirty="0" smtClean="0"/>
              <a:t>с № 42 компенсирующего вида Адмиралтейского района разработана на основе: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Закона российской Федерации «Об образовании в Российской Федерации» п.6 ст.12 ФЗ от 29. 12. 2012 г.</a:t>
            </a:r>
          </a:p>
          <a:p>
            <a:r>
              <a:rPr lang="ru-RU" sz="1800" b="1" dirty="0" smtClean="0"/>
              <a:t>Федерального государственного стандарта дошкольного образования, утвержденного приказом Министерства образования и науки РФ от 17.10 2013 г. № 1155</a:t>
            </a:r>
          </a:p>
          <a:p>
            <a:r>
              <a:rPr lang="ru-RU" sz="1800" b="1" dirty="0" smtClean="0"/>
              <a:t> Порядка организации и осуществления образовательной деятельности по основным                                  образовательным программам дошкольного образования, утвержденного приказом Министерства образования и науки РФ от 30.08. 2013 № 1014</a:t>
            </a:r>
          </a:p>
          <a:p>
            <a:r>
              <a:rPr lang="ru-RU" sz="1800" b="1" dirty="0" smtClean="0"/>
              <a:t>Санитарно – эпидемиологических  правил и нормативов </a:t>
            </a:r>
            <a:r>
              <a:rPr lang="ru-RU" sz="1800" b="1" dirty="0" err="1" smtClean="0"/>
              <a:t>СанПин</a:t>
            </a:r>
            <a:r>
              <a:rPr lang="ru-RU" sz="1800" b="1" dirty="0" smtClean="0"/>
              <a:t> 2.4.1.3049 -13, утвержденных постановлением главного государственного врача РФ от 15 мая 2013 № 26, зарегистрированным Минюстом России 29 мая 2013 года № 28564</a:t>
            </a:r>
          </a:p>
          <a:p>
            <a:r>
              <a:rPr lang="ru-RU" sz="1800" b="1" dirty="0" smtClean="0"/>
              <a:t>Содержания Примерной основной общеобразовательной программы дошкольного образования «От рождения до школы» под ред. Н. Е. </a:t>
            </a:r>
            <a:r>
              <a:rPr lang="ru-RU" sz="1800" b="1" dirty="0" err="1" smtClean="0"/>
              <a:t>Вераксы</a:t>
            </a:r>
            <a:endParaRPr lang="ru-RU" sz="1800" b="1" dirty="0" smtClean="0"/>
          </a:p>
          <a:p>
            <a:r>
              <a:rPr lang="ru-RU" sz="1800" b="1" dirty="0" smtClean="0"/>
              <a:t>Содержания Программы </a:t>
            </a:r>
            <a:r>
              <a:rPr lang="ru-RU" sz="1800" b="1" dirty="0"/>
              <a:t> коррекционно-развивающей работы в логопедической группе детского сада для детей с общим недоразвитием речи (с 4 до 7 лет</a:t>
            </a:r>
            <a:r>
              <a:rPr lang="ru-RU" sz="1800" b="1" dirty="0" smtClean="0"/>
              <a:t>) под ред. </a:t>
            </a:r>
            <a:r>
              <a:rPr lang="ru-RU" sz="1800" b="1" dirty="0" err="1" smtClean="0"/>
              <a:t>Нищевой</a:t>
            </a:r>
            <a:r>
              <a:rPr lang="ru-RU" sz="1800" b="1" dirty="0" smtClean="0"/>
              <a:t> </a:t>
            </a:r>
            <a:r>
              <a:rPr lang="ru-RU" sz="1800" b="1" dirty="0" smtClean="0"/>
              <a:t>Н.В.</a:t>
            </a:r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Программа построена на позициях гуманно-личностного отношения к ребенку и направлена на его всестороннее развитие, формирование духовных и общечеловеческих ценностей, а также способностей и интегративных качеств</a:t>
            </a:r>
          </a:p>
          <a:p>
            <a:r>
              <a:rPr lang="ru-RU" sz="2000" b="1" dirty="0" smtClean="0"/>
              <a:t>В Программе комплексно представлены все основные содержательные линии воспитания и образования ребенка от 3 до 7 лет</a:t>
            </a:r>
          </a:p>
          <a:p>
            <a:r>
              <a:rPr lang="ru-RU" sz="2000" b="1" dirty="0" smtClean="0"/>
              <a:t>Программа адаптирована для образования воспитанников с  ограниченными возможностями здоровья (тяжелое нарушение речи)</a:t>
            </a:r>
          </a:p>
          <a:p>
            <a:r>
              <a:rPr lang="ru-RU" sz="2000" b="1" dirty="0" smtClean="0"/>
              <a:t>Программа предусматривает решение  образовательных задач как в непосредственной образовательной деятельности, так и в режимных моментах,  в самостоятельной деятельности, в совместной деятельности взрослых и детей, во взаимодействии с родителями (законными представителями)</a:t>
            </a:r>
          </a:p>
          <a:p>
            <a:r>
              <a:rPr lang="ru-RU" sz="2000" b="1" dirty="0" smtClean="0"/>
              <a:t>Программа определяет планируемые результаты в виде целевых ориентиров и  методы, способы и средства их достижения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Цель Программы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коррекция </a:t>
            </a:r>
            <a:r>
              <a:rPr lang="ru-RU" sz="2800" b="1" dirty="0" smtClean="0"/>
              <a:t>фонетико-фонематических и тяжелых нарушений речи, разностороннее развитие  детей   с учетом их возрастных и индивидуальных особенностей по основным направлениям – физическому, социально-коммуникативному, познавательному, речевому и художественно-эстетическому,  создание условий развития ребёнка, открывающих возможности для его позитивной социализации.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/>
              <a:t>Создать </a:t>
            </a:r>
            <a:r>
              <a:rPr lang="ru-RU" sz="1800" b="1" dirty="0" smtClean="0"/>
              <a:t>комплекс мер по охране и укреплению физического и психического здоровья </a:t>
            </a:r>
            <a:r>
              <a:rPr lang="ru-RU" sz="1800" b="1" dirty="0" smtClean="0"/>
              <a:t>детей</a:t>
            </a:r>
          </a:p>
          <a:p>
            <a:r>
              <a:rPr lang="ru-RU" sz="1800" b="1" dirty="0" smtClean="0"/>
              <a:t>Обеспечить психолого-педагогическую поддержку ребёнка с нарушениями речи, профилактику  и коррекцию недостатков речевого </a:t>
            </a:r>
            <a:r>
              <a:rPr lang="ru-RU" sz="1800" b="1" dirty="0" smtClean="0"/>
              <a:t>развития</a:t>
            </a:r>
            <a:endParaRPr lang="ru-RU" sz="1800" b="1" dirty="0" smtClean="0"/>
          </a:p>
          <a:p>
            <a:r>
              <a:rPr lang="ru-RU" sz="1800" b="1" dirty="0" smtClean="0"/>
              <a:t>Обеспечить максимальное использование разнообразных видов детской </a:t>
            </a:r>
            <a:r>
              <a:rPr lang="ru-RU" sz="1800" b="1" dirty="0" smtClean="0"/>
              <a:t>деятельности</a:t>
            </a:r>
          </a:p>
          <a:p>
            <a:r>
              <a:rPr lang="ru-RU" sz="1800" b="1" dirty="0" smtClean="0"/>
              <a:t>Обеспечить </a:t>
            </a:r>
            <a:r>
              <a:rPr lang="ru-RU" sz="1800" b="1" dirty="0" smtClean="0"/>
              <a:t>преемственность целей, задач и содержания образования, реализуемых в рамках образовательных программ различных уровней </a:t>
            </a:r>
            <a:endParaRPr lang="ru-RU" sz="1800" b="1" dirty="0" smtClean="0"/>
          </a:p>
          <a:p>
            <a:r>
              <a:rPr lang="ru-RU" sz="1800" b="1" dirty="0" smtClean="0"/>
              <a:t>Создать </a:t>
            </a:r>
            <a:r>
              <a:rPr lang="ru-RU" sz="1800" b="1" dirty="0" smtClean="0"/>
              <a:t>благоприятные  условия  для развития детей в соответствии с их возрастными и индивидуальными особенностями и </a:t>
            </a:r>
            <a:r>
              <a:rPr lang="ru-RU" sz="1800" b="1" dirty="0" smtClean="0"/>
              <a:t>склонностями</a:t>
            </a:r>
          </a:p>
          <a:p>
            <a:r>
              <a:rPr lang="ru-RU" sz="1800" b="1" dirty="0" smtClean="0"/>
              <a:t>Обеспечить  </a:t>
            </a:r>
            <a:r>
              <a:rPr lang="ru-RU" sz="1800" b="1" dirty="0" smtClean="0"/>
              <a:t>вариативность и разнообразие содержания Программ и организационных форм дошкольного </a:t>
            </a:r>
            <a:r>
              <a:rPr lang="ru-RU" sz="1800" b="1" dirty="0" smtClean="0"/>
              <a:t>образования</a:t>
            </a:r>
          </a:p>
          <a:p>
            <a:r>
              <a:rPr lang="ru-RU" sz="1800" b="1" dirty="0" smtClean="0"/>
              <a:t>формировать общую культуру личности детей</a:t>
            </a:r>
          </a:p>
          <a:p>
            <a:r>
              <a:rPr lang="ru-RU" sz="1800" b="1" dirty="0" smtClean="0"/>
              <a:t>Обеспечить формирование </a:t>
            </a:r>
            <a:r>
              <a:rPr lang="ru-RU" sz="1800" b="1" dirty="0" err="1" smtClean="0"/>
              <a:t>социокультурной</a:t>
            </a:r>
            <a:r>
              <a:rPr lang="ru-RU" sz="1800" b="1" dirty="0" smtClean="0"/>
              <a:t> среды, соответствующей возрастным, индивидуальным, психологическим и физиологическим особенностям </a:t>
            </a:r>
            <a:r>
              <a:rPr lang="ru-RU" sz="1800" b="1" dirty="0" smtClean="0"/>
              <a:t>детей</a:t>
            </a:r>
          </a:p>
          <a:p>
            <a:r>
              <a:rPr lang="ru-RU" sz="1800" b="1" dirty="0" smtClean="0"/>
              <a:t>Обеспечить </a:t>
            </a:r>
            <a:r>
              <a:rPr lang="ru-RU" sz="1800" b="1" dirty="0" smtClean="0"/>
              <a:t>психолого-педагогическую поддержку семьи </a:t>
            </a:r>
            <a:endParaRPr lang="ru-RU" sz="1800" b="1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289</TotalTime>
  <Words>427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Государственное бюджетное дошкольное образовательное учреждение детский сад № 42 компенсирующего вида Адмиралтейского района Санкт-Петербурга</vt:lpstr>
      <vt:lpstr>Адаптированная образовательная программа дошкольного образования ГБДОУ д/с № 42 компенсирующего вида Адмиралтейского района разработана на основе:</vt:lpstr>
      <vt:lpstr>Слайд 3</vt:lpstr>
      <vt:lpstr>Цель Программы</vt:lpstr>
      <vt:lpstr>Задачи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31</cp:revision>
  <dcterms:created xsi:type="dcterms:W3CDTF">2015-03-03T06:31:05Z</dcterms:created>
  <dcterms:modified xsi:type="dcterms:W3CDTF">2015-03-03T12:32:30Z</dcterms:modified>
</cp:coreProperties>
</file>