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9849-85E7-462F-AE48-A9FE931B592A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3443-EA42-4191-9E07-B7E175B22EBF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825B-F552-42B3-AFC2-F6442FEC314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3C1F-8237-404F-8557-AB1F8CC852F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7DBD-4341-40C9-9102-F9F62271345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1ABA-65B4-4E6F-9E48-C11BEFBE69F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E5A5-09CA-4FFA-951F-303BE5D379E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34EA-0CE1-45EC-9248-66FB45BA338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5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45B1-4FA9-410C-B278-2E78AF3120DF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6D1B-0B27-4C16-B266-E2E11F5A9F7F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05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0B18-3DAC-41C8-9BED-D1C1E31C308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9445-04E2-4234-AAA4-2F5B10E8DC9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5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AA6D-3CD5-4ECD-8596-6131438AC1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5313-1A66-4DEE-910B-ECA0BEC0E0E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2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EF43-4F24-4F31-8089-7AD8A5D7C80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0F2E-1D68-48DE-B757-88E3DD01485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24EC-37CC-4024-B21A-4B451719389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5173-D7FD-4B5D-83D2-95A703C5BB8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4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D376-F5E0-4DD2-84A3-7F1DA5D85D0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54FC-0E28-4E9D-9B42-6E413A00F39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5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FFF07-92A5-4D8F-810E-B59A885B4DF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175EF-D0BD-4913-A2AF-BE6E3B70AD9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2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514560-EE83-49A7-842C-CD997666184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14.12.2014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7D6138-271B-41C5-949B-B70B128EB91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0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o.ru/?page_id=116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00213" y="115888"/>
            <a:ext cx="6986587" cy="1008856"/>
          </a:xfrm>
        </p:spPr>
        <p:txBody>
          <a:bodyPr/>
          <a:lstStyle/>
          <a:p>
            <a:pPr algn="ctr" eaLnBrk="1" hangingPunct="1"/>
            <a:r>
              <a:rPr lang="ru-RU" sz="2000" b="1" dirty="0" smtClean="0"/>
              <a:t>Государственное бюджетное образовательное учреждение детский сад присмотра и оздоровления № 123 Адмиралтейского района Санкт-Петербурга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Основная  образовательной программа </a:t>
            </a:r>
            <a:r>
              <a:rPr lang="ru-RU" sz="4400" b="1" dirty="0" smtClean="0">
                <a:solidFill>
                  <a:srgbClr val="FF0000"/>
                </a:solidFill>
              </a:rPr>
              <a:t>дошкольного образования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Старший </a:t>
            </a:r>
            <a:r>
              <a:rPr lang="ru-RU" sz="2000" b="1" dirty="0" smtClean="0">
                <a:solidFill>
                  <a:srgbClr val="FF0000"/>
                </a:solidFill>
              </a:rPr>
              <a:t>воспитатель Туркина Н.И.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2014 </a:t>
            </a:r>
            <a:r>
              <a:rPr lang="ru-RU" sz="2000" b="1" dirty="0" smtClean="0">
                <a:solidFill>
                  <a:srgbClr val="FF0000"/>
                </a:solidFill>
              </a:rPr>
              <a:t>г.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5888"/>
            <a:ext cx="1700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64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6" y="372"/>
            <a:ext cx="1700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7125" r="9184" b="21049"/>
          <a:stretch/>
        </p:blipFill>
        <p:spPr bwMode="auto">
          <a:xfrm>
            <a:off x="4788024" y="188640"/>
            <a:ext cx="4200103" cy="5187442"/>
          </a:xfrm>
          <a:prstGeom prst="rect">
            <a:avLst/>
          </a:prstGeom>
          <a:ln w="38100">
            <a:solidFill>
              <a:schemeClr val="accent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412776"/>
            <a:ext cx="46085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ГБДОУ № 123 (Программа)  разработана на основе: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«Об образовании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 статьи 12 Федерального закона от 29 декабря 2012 г. № 273-ФЗ «Об образовании в Российской Федерации»;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осуществления образовательной деятельности по основным общеобразовательным программам – образовательным программам дошкольного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 приказом Министерства образования и науки Российской Федерации  от 30 августа  2013 года № 1014;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Федерального государственного стандарта дошкольного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приказом Министерства образования и науки Российской Федерации  от 17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 г. №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/>
              <a:t>- </a:t>
            </a:r>
            <a:r>
              <a:rPr lang="ru-RU" sz="1200" dirty="0"/>
              <a:t>Санитарно-эпидемиологических требования к устройству, содержанию и организации режима работы дошкольных образовательных организаций Санитарно-эпидемиологические правила и нормативы СанПиН 2.4.1.3049-13;</a:t>
            </a:r>
            <a:r>
              <a:rPr lang="ru-RU" sz="1200" baseline="30000" dirty="0"/>
              <a:t> </a:t>
            </a:r>
            <a:r>
              <a:rPr lang="ru-RU" sz="1200" dirty="0" smtClean="0"/>
              <a:t>утвержденных постановлением главного государственного санитарного врача Российской Федерации от 15 мая 2013 № 26; , зарегистрированном Минюстом России 29 мая 2013 года,  регистрационный N 28564.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содержания </a:t>
            </a:r>
            <a:r>
              <a:rPr lang="ru-RU" sz="1200" dirty="0"/>
              <a:t>Примерной основной общеобразовательной программы дошкольного образования «От рождения до школы» /под ред. Н.Е. </a:t>
            </a:r>
            <a:r>
              <a:rPr lang="ru-RU" sz="1200" dirty="0" err="1"/>
              <a:t>Вераксы</a:t>
            </a:r>
            <a:r>
              <a:rPr lang="ru-RU" sz="1200" dirty="0"/>
              <a:t>, Т.С. Комаровой, </a:t>
            </a:r>
            <a:r>
              <a:rPr lang="ru-RU" sz="1200" dirty="0" err="1" smtClean="0"/>
              <a:t>М.А.Васильевой</a:t>
            </a:r>
            <a:r>
              <a:rPr lang="ru-RU" sz="1600" dirty="0"/>
              <a:t> </a:t>
            </a:r>
            <a:r>
              <a:rPr lang="ru-RU" sz="1400" dirty="0" smtClean="0"/>
              <a:t>(</a:t>
            </a:r>
            <a:r>
              <a:rPr lang="en-US" sz="1400" dirty="0">
                <a:hlinkClick r:id="rId4"/>
              </a:rPr>
              <a:t>http://www.firo.ru/?</a:t>
            </a:r>
            <a:r>
              <a:rPr lang="en-US" sz="1400" dirty="0" smtClean="0">
                <a:hlinkClick r:id="rId4"/>
              </a:rPr>
              <a:t>page_id=11684</a:t>
            </a:r>
            <a:r>
              <a:rPr lang="ru-RU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200" dirty="0" smtClean="0"/>
              <a:t>Презентация программы </a:t>
            </a:r>
            <a:r>
              <a:rPr lang="en-US" sz="1200" dirty="0" smtClean="0"/>
              <a:t>http</a:t>
            </a:r>
            <a:r>
              <a:rPr lang="en-US" sz="1200" dirty="0"/>
              <a:t>://www.firo.ru/?page_id=14543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681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9"/>
            <a:ext cx="7732836" cy="3744416"/>
          </a:xfrm>
        </p:spPr>
        <p:txBody>
          <a:bodyPr/>
          <a:lstStyle/>
          <a:p>
            <a:pPr algn="ctr"/>
            <a:r>
              <a:rPr lang="ru-RU" dirty="0" smtClean="0"/>
              <a:t>           Программа </a:t>
            </a:r>
            <a:r>
              <a:rPr lang="ru-RU" dirty="0"/>
              <a:t>формируется как программа психолого-педагогической поддержки позитивной социализации </a:t>
            </a:r>
            <a:r>
              <a:rPr lang="ru-RU" dirty="0" smtClean="0"/>
              <a:t>и индивидуализации</a:t>
            </a:r>
            <a:r>
              <a:rPr lang="ru-RU" dirty="0"/>
              <a:t>, развития личности детей раннего (с 1 г.6 мес</a:t>
            </a:r>
            <a:r>
              <a:rPr lang="ru-RU" dirty="0" smtClean="0"/>
              <a:t>. </a:t>
            </a:r>
            <a:r>
              <a:rPr lang="ru-RU" dirty="0"/>
              <a:t>д</a:t>
            </a:r>
            <a:r>
              <a:rPr lang="ru-RU" dirty="0" smtClean="0"/>
              <a:t>о2 лет) </a:t>
            </a:r>
            <a:r>
              <a:rPr lang="ru-RU" dirty="0"/>
              <a:t>и  дошкольного возраста (с 2 до </a:t>
            </a:r>
            <a:r>
              <a:rPr lang="ru-RU" dirty="0" smtClean="0"/>
              <a:t>7 </a:t>
            </a:r>
            <a:r>
              <a:rPr lang="ru-RU" dirty="0"/>
              <a:t>лет) и определяет комплекс основных характеристик образования (объём, содержание и планируемые результаты в виде целевых ориентиров образования).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16632"/>
            <a:ext cx="1700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:\DCIM\100KV803\IMG_701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050333" cy="2628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15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08012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 с семьей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4163"/>
            <a:ext cx="8229600" cy="4770438"/>
          </a:xfrm>
        </p:spPr>
        <p:txBody>
          <a:bodyPr/>
          <a:lstStyle/>
          <a:p>
            <a:pPr lvl="0"/>
            <a:r>
              <a:rPr lang="ru-RU" sz="1600" dirty="0" smtClean="0"/>
              <a:t>изучение </a:t>
            </a:r>
            <a:r>
              <a:rPr lang="ru-RU" sz="1600" dirty="0"/>
              <a:t>отношения педагогов и родителей к различным вопросам воспитания, обучения, развития детей, условий организации разнообраз­ной деятельности в детском саду и семье;</a:t>
            </a:r>
          </a:p>
          <a:p>
            <a:pPr lvl="0"/>
            <a:r>
              <a:rPr lang="ru-RU" sz="1600" dirty="0"/>
              <a:t>знакомство педагогов и родителей с лучшим опытом воспитания в детском саду и семье, а также с трудностями, возникающими в семейном и общественном воспитании дошкольников;</a:t>
            </a:r>
          </a:p>
          <a:p>
            <a:pPr lvl="0"/>
            <a:r>
              <a:rPr lang="ru-RU" sz="1600" dirty="0"/>
              <a:t>информирование друг друга об актуальных задачах воспитания и обу­чения детей и о возможностях детского сада и семьи в решении данных задач;</a:t>
            </a:r>
          </a:p>
          <a:p>
            <a:pPr lvl="0"/>
            <a:r>
              <a:rPr lang="ru-RU" sz="1600" dirty="0"/>
              <a:t>создание в детском саду условий для разнообразного по содержанию и формам сотрудничества, способствующего развитию конструктивного взаимодействия педагогов и родителей с детьми;</a:t>
            </a:r>
          </a:p>
          <a:p>
            <a:pPr lvl="0"/>
            <a:r>
              <a:rPr lang="ru-RU" sz="1600" dirty="0"/>
              <a:t>привлечение семей воспитанников к участию в совместных с педаго­гами мероприятиях, организуемых в районе (городе, области);</a:t>
            </a:r>
          </a:p>
          <a:p>
            <a:pPr lvl="0"/>
            <a:r>
              <a:rPr lang="ru-RU" sz="1600" dirty="0"/>
              <a:t>поощрение родителей за внимательное отношение к разнообразным стремлениям и потребностям ребенка, создание необходимых условий для их удовлетворения в семье.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0"/>
            <a:ext cx="1700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2348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411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Государственное бюджетное образовательное учреждение детский сад присмотра и оздоровления № 123 Адмиралтейского района Санкт-Петербурга</vt:lpstr>
      <vt:lpstr>Презентация PowerPoint</vt:lpstr>
      <vt:lpstr>Презентация PowerPoint</vt:lpstr>
      <vt:lpstr>Основные задачи взаимодействия детского сада с семьей: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детский сад присмотра и оздоровления № 123 Адмиралтейского района Санкт-Петербурга</dc:title>
  <dc:creator>user</dc:creator>
  <cp:lastModifiedBy>user</cp:lastModifiedBy>
  <cp:revision>9</cp:revision>
  <dcterms:created xsi:type="dcterms:W3CDTF">2014-12-14T17:29:38Z</dcterms:created>
  <dcterms:modified xsi:type="dcterms:W3CDTF">2014-12-14T19:50:35Z</dcterms:modified>
</cp:coreProperties>
</file>