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0" r:id="rId3"/>
    <p:sldId id="262" r:id="rId4"/>
    <p:sldId id="263" r:id="rId5"/>
    <p:sldId id="257" r:id="rId6"/>
    <p:sldId id="258" r:id="rId7"/>
    <p:sldId id="265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91B54-B8B1-4DAF-8E3C-6AA2A598FE92}" type="datetimeFigureOut">
              <a:rPr lang="ru-RU"/>
              <a:pPr>
                <a:defRPr/>
              </a:pPr>
              <a:t>21.06.2016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462CFD2-464F-4C1B-9C8D-79DE5B9737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0B004-7A71-4551-BD36-95EE987B5F74}" type="datetimeFigureOut">
              <a:rPr lang="ru-RU"/>
              <a:pPr>
                <a:defRPr/>
              </a:pPr>
              <a:t>21.06.2016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2DA8F-F6FC-4C6C-83F3-B1B582DA7C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DB8ED-0EF0-474C-9F17-B2886C13AA6E}" type="datetimeFigureOut">
              <a:rPr lang="ru-RU"/>
              <a:pPr>
                <a:defRPr/>
              </a:pPr>
              <a:t>21.06.2016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3B5AB-94F1-4F47-812B-54141E4111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FEC96-3379-4ADF-9927-700A9940C855}" type="datetimeFigureOut">
              <a:rPr lang="ru-RU"/>
              <a:pPr>
                <a:defRPr/>
              </a:pPr>
              <a:t>21.06.2016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AE94D-6D26-4428-80E1-5D47BA7AA0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58BAE-FC53-4A41-BCE5-1D608132DAA2}" type="datetimeFigureOut">
              <a:rPr lang="ru-RU"/>
              <a:pPr>
                <a:defRPr/>
              </a:pPr>
              <a:t>21.06.2016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2DC28-7D39-4471-90B9-43CEA2ABA3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8D49B-B2F7-4A01-B676-E02E87605F66}" type="datetimeFigureOut">
              <a:rPr lang="ru-RU"/>
              <a:pPr>
                <a:defRPr/>
              </a:pPr>
              <a:t>21.06.2016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6B0D6-13B4-4C83-973A-200C4FD8FC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6ECF8A-C4B6-4F81-9DB8-01125D0B9D17}" type="datetimeFigureOut">
              <a:rPr lang="ru-RU"/>
              <a:pPr>
                <a:defRPr/>
              </a:pPr>
              <a:t>21.06.2016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2F7B6E4-495D-43D4-8BE5-C0AC555E60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8C296-87F6-441C-9D58-0F1D94F2FED9}" type="datetimeFigureOut">
              <a:rPr lang="ru-RU"/>
              <a:pPr>
                <a:defRPr/>
              </a:pPr>
              <a:t>21.06.2016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9552B-2331-4257-9FC8-8DFDEBB9CB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E2C5A-4C16-4FE4-B825-62D69719EE53}" type="datetimeFigureOut">
              <a:rPr lang="ru-RU"/>
              <a:pPr>
                <a:defRPr/>
              </a:pPr>
              <a:t>21.06.2016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043EB-430A-488F-A1E4-F9A528891A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E3507-A732-4CE3-BC95-D277E002C7EF}" type="datetimeFigureOut">
              <a:rPr lang="ru-RU"/>
              <a:pPr>
                <a:defRPr/>
              </a:pPr>
              <a:t>21.06.2016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7458C-F11C-41BD-93C8-C8E7D797C8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5792-276C-4EAE-B938-12B3452AF367}" type="datetimeFigureOut">
              <a:rPr lang="ru-RU"/>
              <a:pPr>
                <a:defRPr/>
              </a:pPr>
              <a:t>21.06.2016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2F0C5-9019-41A5-AAA3-B39BF175AC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B1FE7CC7-B780-4088-BDFA-B8AB34E75B96}" type="datetimeFigureOut">
              <a:rPr lang="ru-RU"/>
              <a:pPr>
                <a:defRPr/>
              </a:pPr>
              <a:t>21.06.2016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3C4A310-20EC-478C-A280-B9E891CBE4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0" r:id="rId2"/>
    <p:sldLayoutId id="2147483761" r:id="rId3"/>
    <p:sldLayoutId id="2147483762" r:id="rId4"/>
    <p:sldLayoutId id="2147483769" r:id="rId5"/>
    <p:sldLayoutId id="2147483770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69696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69696"/>
        </a:buClr>
        <a:buFont typeface="Georgia" pitchFamily="18" charset="0"/>
        <a:buChar char="▫"/>
        <a:defRPr sz="2000" kern="1200">
          <a:solidFill>
            <a:srgbClr val="969696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571500" y="0"/>
            <a:ext cx="7772400" cy="3714750"/>
          </a:xfrm>
        </p:spPr>
        <p:txBody>
          <a:bodyPr/>
          <a:lstStyle/>
          <a:p>
            <a:pPr algn="ctr" eaLnBrk="1" hangingPunct="1"/>
            <a:r>
              <a:rPr lang="en-US" sz="4000" smtClean="0">
                <a:solidFill>
                  <a:srgbClr val="FFFF00"/>
                </a:solidFill>
                <a:latin typeface="Algerian" pitchFamily="82" charset="0"/>
              </a:rPr>
              <a:t>HOGMANY </a:t>
            </a:r>
            <a:r>
              <a:rPr lang="en-US" sz="4000" smtClean="0">
                <a:latin typeface="Algerian" pitchFamily="82" charset="0"/>
              </a:rPr>
              <a:t>   </a:t>
            </a:r>
            <a:r>
              <a:rPr lang="en-US" sz="4000" smtClean="0">
                <a:solidFill>
                  <a:srgbClr val="FF0000"/>
                </a:solidFill>
                <a:latin typeface="Algerian" pitchFamily="82" charset="0"/>
              </a:rPr>
              <a:t>MOTHERS’ DAY </a:t>
            </a:r>
            <a:r>
              <a:rPr lang="en-US" sz="4000" smtClean="0">
                <a:solidFill>
                  <a:srgbClr val="7030A0"/>
                </a:solidFill>
                <a:latin typeface="Algerian" pitchFamily="82" charset="0"/>
              </a:rPr>
              <a:t>ROBERT BURNS’ NIGHT </a:t>
            </a:r>
            <a:r>
              <a:rPr lang="en-US" sz="4000" smtClean="0">
                <a:solidFill>
                  <a:srgbClr val="92D050"/>
                </a:solidFill>
                <a:latin typeface="Algerian" pitchFamily="82" charset="0"/>
              </a:rPr>
              <a:t>SHROVETIDE    </a:t>
            </a:r>
            <a:r>
              <a:rPr lang="en-US" sz="4000" smtClean="0">
                <a:solidFill>
                  <a:srgbClr val="5F5F5F"/>
                </a:solidFill>
                <a:latin typeface="Algerian" pitchFamily="82" charset="0"/>
              </a:rPr>
              <a:t>VICTORY DAY </a:t>
            </a:r>
            <a:br>
              <a:rPr lang="en-US" sz="4000" smtClean="0">
                <a:solidFill>
                  <a:srgbClr val="5F5F5F"/>
                </a:solidFill>
                <a:latin typeface="Algerian" pitchFamily="82" charset="0"/>
              </a:rPr>
            </a:br>
            <a:r>
              <a:rPr lang="en-US" sz="4000" smtClean="0">
                <a:solidFill>
                  <a:srgbClr val="FF0000"/>
                </a:solidFill>
                <a:latin typeface="Algerian" pitchFamily="82" charset="0"/>
              </a:rPr>
              <a:t>SWAN UPPING     </a:t>
            </a:r>
            <a:r>
              <a:rPr lang="en-US" sz="4000" smtClean="0">
                <a:solidFill>
                  <a:srgbClr val="00B0F0"/>
                </a:solidFill>
                <a:latin typeface="Algerian" pitchFamily="82" charset="0"/>
              </a:rPr>
              <a:t>MASLENNITSA </a:t>
            </a:r>
            <a:r>
              <a:rPr lang="en-US" sz="4000" smtClean="0">
                <a:solidFill>
                  <a:srgbClr val="FFFF00"/>
                </a:solidFill>
                <a:latin typeface="Algerian" pitchFamily="82" charset="0"/>
              </a:rPr>
              <a:t>THANKSGIVING DAY</a:t>
            </a:r>
            <a:r>
              <a:rPr lang="en-US" sz="4000" smtClean="0">
                <a:solidFill>
                  <a:srgbClr val="FFC000"/>
                </a:solidFill>
                <a:latin typeface="Algerian" pitchFamily="82" charset="0"/>
              </a:rPr>
              <a:t/>
            </a:r>
            <a:br>
              <a:rPr lang="en-US" sz="4000" smtClean="0">
                <a:solidFill>
                  <a:srgbClr val="FFC000"/>
                </a:solidFill>
                <a:latin typeface="Algerian" pitchFamily="82" charset="0"/>
              </a:rPr>
            </a:br>
            <a:r>
              <a:rPr lang="en-US" sz="4000" smtClean="0">
                <a:solidFill>
                  <a:srgbClr val="FF0000"/>
                </a:solidFill>
                <a:latin typeface="Algerian" pitchFamily="82" charset="0"/>
              </a:rPr>
              <a:t>GUY FAWKES’ NIGHT</a:t>
            </a:r>
            <a:endParaRPr lang="ru-RU" sz="400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572008"/>
            <a:ext cx="6400800" cy="1752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What do these words refer to?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357188" y="1143000"/>
            <a:ext cx="8229600" cy="10668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8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5259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9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5259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40" name="Picture 2" descr="C:\Users\Люба\Desktop\Гай Фок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3071813"/>
            <a:ext cx="3970338" cy="275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 descr="C:\Users\Люба\Desktop\Хогман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3071813"/>
            <a:ext cx="392430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1142984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What country do these holidays refer to?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0668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2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5259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3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5259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4" name="Picture 2" descr="C:\Users\Люба\Desktop\Хэлоуи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3214688"/>
            <a:ext cx="374967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3" descr="C:\Users\Люба\Desktop\маслениц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3071813"/>
            <a:ext cx="3841750" cy="270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1000108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What country do these holidays refer to?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6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5259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5259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8" name="Picture 2" descr="C:\Users\Люба\Desktop\день побед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3071813"/>
            <a:ext cx="392430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3" descr="C:\Users\Люба\Desktop\ночь Бернс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3071813"/>
            <a:ext cx="4200525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1071546"/>
            <a:ext cx="892971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What country do these holidays refer to?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501122" cy="221457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TOPIC :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HOLIDAYS IN ENGLAND, SCOTLAND, RUSSIA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642938" y="2857500"/>
            <a:ext cx="8229600" cy="4525963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b="1" smtClean="0"/>
              <a:t>          </a:t>
            </a:r>
            <a:endParaRPr lang="ru-RU" b="1" smtClean="0"/>
          </a:p>
          <a:p>
            <a:pPr algn="ctr" eaLnBrk="1" hangingPunct="1">
              <a:buFont typeface="Georgia" pitchFamily="18" charset="0"/>
              <a:buNone/>
            </a:pPr>
            <a:r>
              <a:rPr lang="en-US" b="1" smtClean="0"/>
              <a:t>  Stages of the lesson:</a:t>
            </a:r>
          </a:p>
          <a:p>
            <a:pPr eaLnBrk="1" hangingPunct="1"/>
            <a:r>
              <a:rPr lang="en-US" smtClean="0">
                <a:latin typeface="Algerian" pitchFamily="82" charset="0"/>
              </a:rPr>
              <a:t>Remember some facts about holidays</a:t>
            </a:r>
          </a:p>
          <a:p>
            <a:pPr eaLnBrk="1" hangingPunct="1"/>
            <a:r>
              <a:rPr lang="en-US" smtClean="0">
                <a:latin typeface="Algerian" pitchFamily="82" charset="0"/>
              </a:rPr>
              <a:t>Read the texts</a:t>
            </a:r>
          </a:p>
          <a:p>
            <a:pPr eaLnBrk="1" hangingPunct="1"/>
            <a:r>
              <a:rPr lang="en-US" smtClean="0">
                <a:latin typeface="Algerian" pitchFamily="82" charset="0"/>
              </a:rPr>
              <a:t>Retell (summarize) texts</a:t>
            </a:r>
          </a:p>
          <a:p>
            <a:pPr eaLnBrk="1" hangingPunct="1"/>
            <a:r>
              <a:rPr lang="en-US" smtClean="0">
                <a:latin typeface="Algerian" pitchFamily="82" charset="0"/>
              </a:rPr>
              <a:t>Find some new information</a:t>
            </a:r>
          </a:p>
          <a:p>
            <a:pPr eaLnBrk="1" hangingPunct="1"/>
            <a:r>
              <a:rPr lang="en-US" smtClean="0">
                <a:latin typeface="Algerian" pitchFamily="82" charset="0"/>
              </a:rPr>
              <a:t>Discuss similarities and differences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9458" y="1708470"/>
            <a:ext cx="4186798" cy="5814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Holiday: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Country: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8434" name="Rectangle 7"/>
          <p:cNvSpPr>
            <a:spLocks noGrp="1"/>
          </p:cNvSpPr>
          <p:nvPr>
            <p:ph type="body" sz="half" idx="4294967295"/>
          </p:nvPr>
        </p:nvSpPr>
        <p:spPr>
          <a:xfrm>
            <a:off x="457200" y="2249488"/>
            <a:ext cx="4038600" cy="432435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z="2400" smtClean="0"/>
              <a:t>                                  </a:t>
            </a:r>
            <a:endParaRPr lang="ru-RU" sz="2400" smtClean="0">
              <a:latin typeface="Arial" charset="0"/>
            </a:endParaRPr>
          </a:p>
          <a:p>
            <a:pPr eaLnBrk="1" hangingPunct="1">
              <a:buFont typeface="Georgia" pitchFamily="18" charset="0"/>
              <a:buNone/>
            </a:pPr>
            <a:r>
              <a:rPr lang="ru-RU" sz="2400" smtClean="0">
                <a:latin typeface="Arial" charset="0"/>
              </a:rPr>
              <a:t>                                                                                   </a:t>
            </a:r>
            <a:r>
              <a:rPr lang="en-US" sz="2400" smtClean="0"/>
              <a:t> </a:t>
            </a:r>
            <a:r>
              <a:rPr lang="ru-RU" sz="2400" smtClean="0">
                <a:latin typeface="Arial" charset="0"/>
              </a:rPr>
              <a:t>   </a:t>
            </a:r>
            <a:endParaRPr lang="ru-RU" sz="2400" smtClean="0"/>
          </a:p>
        </p:txBody>
      </p:sp>
      <p:sp>
        <p:nvSpPr>
          <p:cNvPr id="18435" name="Rectangle 8"/>
          <p:cNvSpPr>
            <a:spLocks noGrp="1"/>
          </p:cNvSpPr>
          <p:nvPr>
            <p:ph type="body" sz="half" idx="4294967295"/>
          </p:nvPr>
        </p:nvSpPr>
        <p:spPr>
          <a:xfrm>
            <a:off x="3276600" y="2205038"/>
            <a:ext cx="4038600" cy="432435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z="2400" smtClean="0"/>
              <a:t>           </a:t>
            </a:r>
            <a:endParaRPr lang="ru-RU" sz="2400" smtClean="0">
              <a:latin typeface="Arial" charset="0"/>
            </a:endParaRPr>
          </a:p>
          <a:p>
            <a:pPr eaLnBrk="1" hangingPunct="1">
              <a:buFont typeface="Georgia" pitchFamily="18" charset="0"/>
              <a:buNone/>
            </a:pPr>
            <a:r>
              <a:rPr lang="en-US" sz="2400" smtClean="0">
                <a:latin typeface="Arial" charset="0"/>
              </a:rPr>
              <a:t>    I KNOW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z="2400" smtClean="0">
                <a:latin typeface="Arial" charset="0"/>
              </a:rPr>
              <a:t>    (before reading)</a:t>
            </a:r>
            <a:endParaRPr lang="ru-RU" sz="2400" smtClean="0">
              <a:latin typeface="Arial" charset="0"/>
            </a:endParaRPr>
          </a:p>
          <a:p>
            <a:pPr eaLnBrk="1" hangingPunct="1">
              <a:buFont typeface="Georgia" pitchFamily="18" charset="0"/>
              <a:buNone/>
            </a:pPr>
            <a:endParaRPr lang="ru-RU" sz="2400" smtClean="0">
              <a:latin typeface="Arial" charset="0"/>
            </a:endParaRPr>
          </a:p>
          <a:p>
            <a:pPr eaLnBrk="1" hangingPunct="1">
              <a:buFont typeface="Georgia" pitchFamily="18" charset="0"/>
              <a:buNone/>
            </a:pPr>
            <a:endParaRPr lang="ru-RU" sz="2400" smtClean="0">
              <a:latin typeface="Arial" charset="0"/>
            </a:endParaRPr>
          </a:p>
          <a:p>
            <a:pPr eaLnBrk="1" hangingPunct="1">
              <a:buFont typeface="Georgia" pitchFamily="18" charset="0"/>
              <a:buNone/>
            </a:pPr>
            <a:endParaRPr lang="ru-RU" sz="2400" smtClean="0">
              <a:latin typeface="Arial" charset="0"/>
            </a:endParaRPr>
          </a:p>
          <a:p>
            <a:pPr eaLnBrk="1" hangingPunct="1">
              <a:buFont typeface="Georgia" pitchFamily="18" charset="0"/>
              <a:buNone/>
            </a:pPr>
            <a:r>
              <a:rPr lang="en-US" sz="2400" smtClean="0"/>
              <a:t>     I HAVE KNOWN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z="2400" smtClean="0"/>
              <a:t>     ( after reading )</a:t>
            </a:r>
            <a:endParaRPr lang="ru-RU" sz="2400" smtClean="0"/>
          </a:p>
        </p:txBody>
      </p:sp>
      <p:sp>
        <p:nvSpPr>
          <p:cNvPr id="18436" name="WordArt 7"/>
          <p:cNvSpPr>
            <a:spLocks noChangeArrowheads="1" noChangeShapeType="1" noTextEdit="1"/>
          </p:cNvSpPr>
          <p:nvPr/>
        </p:nvSpPr>
        <p:spPr bwMode="auto">
          <a:xfrm>
            <a:off x="684213" y="3933825"/>
            <a:ext cx="223837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 normalizeH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ACTIVITIES</a:t>
            </a:r>
            <a:endParaRPr lang="ru-RU" sz="3200" b="1" kern="10" normalizeH="1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1571612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Holiday: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Country: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2714620"/>
            <a:ext cx="8229600" cy="45259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Activities: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97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HOGMANY    MOTHERS’ DAY ROBERT BURNS’ NIGHT SHROVETIDE    VICTORY DAY  SWAN UPPING     MASLENNITSA THANKSGIVING DAY GUY FAWKES’ NIGHT</vt:lpstr>
      <vt:lpstr>Слайд 2</vt:lpstr>
      <vt:lpstr>Слайд 3</vt:lpstr>
      <vt:lpstr>Слайд 4</vt:lpstr>
      <vt:lpstr> TOPIC : HOLIDAYS IN ENGLAND, SCOTLAND, RUSSIA</vt:lpstr>
      <vt:lpstr>Holiday:  Country:  </vt:lpstr>
      <vt:lpstr>Holiday:  Country: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HOGMANY     MOTHERS’ DAY ROBERT BURNS’ NIGHT SHROVETIDE    VICTORY DAY SWAN UPPING     MASLENNITSA THANKSGIVING DAY</dc:title>
  <dc:creator>Люба</dc:creator>
  <cp:lastModifiedBy>Luba</cp:lastModifiedBy>
  <cp:revision>43</cp:revision>
  <dcterms:created xsi:type="dcterms:W3CDTF">2013-12-17T18:06:47Z</dcterms:created>
  <dcterms:modified xsi:type="dcterms:W3CDTF">2016-06-21T19:18:37Z</dcterms:modified>
</cp:coreProperties>
</file>