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6" r:id="rId30"/>
    <p:sldId id="288" r:id="rId31"/>
    <p:sldId id="289" r:id="rId32"/>
    <p:sldId id="283" r:id="rId33"/>
    <p:sldId id="284" r:id="rId34"/>
  </p:sldIdLst>
  <p:sldSz cx="7921625" cy="10080625"/>
  <p:notesSz cx="6858000" cy="9144000"/>
  <p:defaultTextStyle>
    <a:defPPr>
      <a:defRPr lang="ru-RU"/>
    </a:defPPr>
    <a:lvl1pPr marL="0" algn="l" defTabSz="1028593" rtl="0" eaLnBrk="1" latinLnBrk="0" hangingPunct="1">
      <a:defRPr sz="2100" kern="1200">
        <a:solidFill>
          <a:schemeClr val="tx1"/>
        </a:solidFill>
        <a:latin typeface="+mn-lt"/>
        <a:ea typeface="+mn-ea"/>
        <a:cs typeface="+mn-cs"/>
      </a:defRPr>
    </a:lvl1pPr>
    <a:lvl2pPr marL="514296" algn="l" defTabSz="1028593" rtl="0" eaLnBrk="1" latinLnBrk="0" hangingPunct="1">
      <a:defRPr sz="2100" kern="1200">
        <a:solidFill>
          <a:schemeClr val="tx1"/>
        </a:solidFill>
        <a:latin typeface="+mn-lt"/>
        <a:ea typeface="+mn-ea"/>
        <a:cs typeface="+mn-cs"/>
      </a:defRPr>
    </a:lvl2pPr>
    <a:lvl3pPr marL="1028593" algn="l" defTabSz="1028593" rtl="0" eaLnBrk="1" latinLnBrk="0" hangingPunct="1">
      <a:defRPr sz="2100" kern="1200">
        <a:solidFill>
          <a:schemeClr val="tx1"/>
        </a:solidFill>
        <a:latin typeface="+mn-lt"/>
        <a:ea typeface="+mn-ea"/>
        <a:cs typeface="+mn-cs"/>
      </a:defRPr>
    </a:lvl3pPr>
    <a:lvl4pPr marL="1542889" algn="l" defTabSz="1028593" rtl="0" eaLnBrk="1" latinLnBrk="0" hangingPunct="1">
      <a:defRPr sz="2100" kern="1200">
        <a:solidFill>
          <a:schemeClr val="tx1"/>
        </a:solidFill>
        <a:latin typeface="+mn-lt"/>
        <a:ea typeface="+mn-ea"/>
        <a:cs typeface="+mn-cs"/>
      </a:defRPr>
    </a:lvl4pPr>
    <a:lvl5pPr marL="2057186" algn="l" defTabSz="1028593" rtl="0" eaLnBrk="1" latinLnBrk="0" hangingPunct="1">
      <a:defRPr sz="2100" kern="1200">
        <a:solidFill>
          <a:schemeClr val="tx1"/>
        </a:solidFill>
        <a:latin typeface="+mn-lt"/>
        <a:ea typeface="+mn-ea"/>
        <a:cs typeface="+mn-cs"/>
      </a:defRPr>
    </a:lvl5pPr>
    <a:lvl6pPr marL="2571483" algn="l" defTabSz="1028593" rtl="0" eaLnBrk="1" latinLnBrk="0" hangingPunct="1">
      <a:defRPr sz="2100" kern="1200">
        <a:solidFill>
          <a:schemeClr val="tx1"/>
        </a:solidFill>
        <a:latin typeface="+mn-lt"/>
        <a:ea typeface="+mn-ea"/>
        <a:cs typeface="+mn-cs"/>
      </a:defRPr>
    </a:lvl6pPr>
    <a:lvl7pPr marL="3085780" algn="l" defTabSz="1028593" rtl="0" eaLnBrk="1" latinLnBrk="0" hangingPunct="1">
      <a:defRPr sz="2100" kern="1200">
        <a:solidFill>
          <a:schemeClr val="tx1"/>
        </a:solidFill>
        <a:latin typeface="+mn-lt"/>
        <a:ea typeface="+mn-ea"/>
        <a:cs typeface="+mn-cs"/>
      </a:defRPr>
    </a:lvl7pPr>
    <a:lvl8pPr marL="3600076" algn="l" defTabSz="1028593" rtl="0" eaLnBrk="1" latinLnBrk="0" hangingPunct="1">
      <a:defRPr sz="2100" kern="1200">
        <a:solidFill>
          <a:schemeClr val="tx1"/>
        </a:solidFill>
        <a:latin typeface="+mn-lt"/>
        <a:ea typeface="+mn-ea"/>
        <a:cs typeface="+mn-cs"/>
      </a:defRPr>
    </a:lvl8pPr>
    <a:lvl9pPr marL="4114372" algn="l" defTabSz="1028593"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459" y="-58"/>
      </p:cViewPr>
      <p:guideLst>
        <p:guide orient="horz" pos="3176"/>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8B88A4-7EE0-472A-B00D-09179B9C9B19}" type="datetimeFigureOut">
              <a:rPr lang="ru-RU" smtClean="0"/>
              <a:pPr/>
              <a:t>04.02.2013</a:t>
            </a:fld>
            <a:endParaRPr lang="ru-RU"/>
          </a:p>
        </p:txBody>
      </p:sp>
      <p:sp>
        <p:nvSpPr>
          <p:cNvPr id="4" name="Образ слайда 3"/>
          <p:cNvSpPr>
            <a:spLocks noGrp="1" noRot="1" noChangeAspect="1"/>
          </p:cNvSpPr>
          <p:nvPr>
            <p:ph type="sldImg" idx="2"/>
          </p:nvPr>
        </p:nvSpPr>
        <p:spPr>
          <a:xfrm>
            <a:off x="2082800" y="685800"/>
            <a:ext cx="26924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D798D-E856-46B6-9FA2-8CCAAD236387}" type="slidenum">
              <a:rPr lang="ru-RU" smtClean="0"/>
              <a:pPr/>
              <a:t>‹#›</a:t>
            </a:fld>
            <a:endParaRPr lang="ru-RU"/>
          </a:p>
        </p:txBody>
      </p:sp>
    </p:spTree>
    <p:extLst>
      <p:ext uri="{BB962C8B-B14F-4D97-AF65-F5344CB8AC3E}">
        <p14:creationId xmlns:p14="http://schemas.microsoft.com/office/powerpoint/2010/main" val="30649125"/>
      </p:ext>
    </p:extLst>
  </p:cSld>
  <p:clrMap bg1="lt1" tx1="dk1" bg2="lt2" tx2="dk2" accent1="accent1" accent2="accent2" accent3="accent3" accent4="accent4" accent5="accent5" accent6="accent6" hlink="hlink" folHlink="folHlink"/>
  <p:notesStyle>
    <a:lvl1pPr marL="0" algn="l" defTabSz="1028593" rtl="0" eaLnBrk="1" latinLnBrk="0" hangingPunct="1">
      <a:defRPr sz="1300" kern="1200">
        <a:solidFill>
          <a:schemeClr val="tx1"/>
        </a:solidFill>
        <a:latin typeface="+mn-lt"/>
        <a:ea typeface="+mn-ea"/>
        <a:cs typeface="+mn-cs"/>
      </a:defRPr>
    </a:lvl1pPr>
    <a:lvl2pPr marL="514296" algn="l" defTabSz="1028593" rtl="0" eaLnBrk="1" latinLnBrk="0" hangingPunct="1">
      <a:defRPr sz="1300" kern="1200">
        <a:solidFill>
          <a:schemeClr val="tx1"/>
        </a:solidFill>
        <a:latin typeface="+mn-lt"/>
        <a:ea typeface="+mn-ea"/>
        <a:cs typeface="+mn-cs"/>
      </a:defRPr>
    </a:lvl2pPr>
    <a:lvl3pPr marL="1028593" algn="l" defTabSz="1028593" rtl="0" eaLnBrk="1" latinLnBrk="0" hangingPunct="1">
      <a:defRPr sz="1300" kern="1200">
        <a:solidFill>
          <a:schemeClr val="tx1"/>
        </a:solidFill>
        <a:latin typeface="+mn-lt"/>
        <a:ea typeface="+mn-ea"/>
        <a:cs typeface="+mn-cs"/>
      </a:defRPr>
    </a:lvl3pPr>
    <a:lvl4pPr marL="1542889" algn="l" defTabSz="1028593" rtl="0" eaLnBrk="1" latinLnBrk="0" hangingPunct="1">
      <a:defRPr sz="1300" kern="1200">
        <a:solidFill>
          <a:schemeClr val="tx1"/>
        </a:solidFill>
        <a:latin typeface="+mn-lt"/>
        <a:ea typeface="+mn-ea"/>
        <a:cs typeface="+mn-cs"/>
      </a:defRPr>
    </a:lvl4pPr>
    <a:lvl5pPr marL="2057186" algn="l" defTabSz="1028593" rtl="0" eaLnBrk="1" latinLnBrk="0" hangingPunct="1">
      <a:defRPr sz="1300" kern="1200">
        <a:solidFill>
          <a:schemeClr val="tx1"/>
        </a:solidFill>
        <a:latin typeface="+mn-lt"/>
        <a:ea typeface="+mn-ea"/>
        <a:cs typeface="+mn-cs"/>
      </a:defRPr>
    </a:lvl5pPr>
    <a:lvl6pPr marL="2571483" algn="l" defTabSz="1028593" rtl="0" eaLnBrk="1" latinLnBrk="0" hangingPunct="1">
      <a:defRPr sz="1300" kern="1200">
        <a:solidFill>
          <a:schemeClr val="tx1"/>
        </a:solidFill>
        <a:latin typeface="+mn-lt"/>
        <a:ea typeface="+mn-ea"/>
        <a:cs typeface="+mn-cs"/>
      </a:defRPr>
    </a:lvl6pPr>
    <a:lvl7pPr marL="3085780" algn="l" defTabSz="1028593" rtl="0" eaLnBrk="1" latinLnBrk="0" hangingPunct="1">
      <a:defRPr sz="1300" kern="1200">
        <a:solidFill>
          <a:schemeClr val="tx1"/>
        </a:solidFill>
        <a:latin typeface="+mn-lt"/>
        <a:ea typeface="+mn-ea"/>
        <a:cs typeface="+mn-cs"/>
      </a:defRPr>
    </a:lvl7pPr>
    <a:lvl8pPr marL="3600076" algn="l" defTabSz="1028593" rtl="0" eaLnBrk="1" latinLnBrk="0" hangingPunct="1">
      <a:defRPr sz="1300" kern="1200">
        <a:solidFill>
          <a:schemeClr val="tx1"/>
        </a:solidFill>
        <a:latin typeface="+mn-lt"/>
        <a:ea typeface="+mn-ea"/>
        <a:cs typeface="+mn-cs"/>
      </a:defRPr>
    </a:lvl8pPr>
    <a:lvl9pPr marL="4114372" algn="l" defTabSz="102859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82800" y="685800"/>
            <a:ext cx="26924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0D798D-E856-46B6-9FA2-8CCAAD236387}" type="slidenum">
              <a:rPr lang="ru-RU" smtClean="0"/>
              <a:pPr/>
              <a:t>1</a:t>
            </a:fld>
            <a:endParaRPr lang="ru-RU"/>
          </a:p>
        </p:txBody>
      </p:sp>
    </p:spTree>
    <p:extLst>
      <p:ext uri="{BB962C8B-B14F-4D97-AF65-F5344CB8AC3E}">
        <p14:creationId xmlns:p14="http://schemas.microsoft.com/office/powerpoint/2010/main" val="205274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082800" y="685800"/>
            <a:ext cx="26924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60D798D-E856-46B6-9FA2-8CCAAD236387}" type="slidenum">
              <a:rPr lang="ru-RU" smtClean="0"/>
              <a:pPr/>
              <a:t>25</a:t>
            </a:fld>
            <a:endParaRPr lang="ru-RU"/>
          </a:p>
        </p:txBody>
      </p:sp>
    </p:spTree>
    <p:extLst>
      <p:ext uri="{BB962C8B-B14F-4D97-AF65-F5344CB8AC3E}">
        <p14:creationId xmlns:p14="http://schemas.microsoft.com/office/powerpoint/2010/main" val="260436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5684016"/>
            <a:ext cx="7921625" cy="4396611"/>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12" name="Rectangle 11"/>
          <p:cNvSpPr/>
          <p:nvPr/>
        </p:nvSpPr>
        <p:spPr>
          <a:xfrm>
            <a:off x="0" y="2"/>
            <a:ext cx="7921625" cy="5684014"/>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dirty="0"/>
          </a:p>
        </p:txBody>
      </p:sp>
      <p:sp>
        <p:nvSpPr>
          <p:cNvPr id="13" name="Rectangle 12"/>
          <p:cNvSpPr/>
          <p:nvPr/>
        </p:nvSpPr>
        <p:spPr>
          <a:xfrm>
            <a:off x="0" y="3898652"/>
            <a:ext cx="7921625" cy="336020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14" name="Oval 13"/>
          <p:cNvSpPr/>
          <p:nvPr/>
        </p:nvSpPr>
        <p:spPr>
          <a:xfrm>
            <a:off x="0" y="2352145"/>
            <a:ext cx="7921625" cy="7504466"/>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3" name="Subtitle 2"/>
          <p:cNvSpPr>
            <a:spLocks noGrp="1"/>
          </p:cNvSpPr>
          <p:nvPr>
            <p:ph type="subTitle" idx="1"/>
          </p:nvPr>
        </p:nvSpPr>
        <p:spPr>
          <a:xfrm>
            <a:off x="1276778" y="7426776"/>
            <a:ext cx="4883452" cy="1296634"/>
          </a:xfrm>
        </p:spPr>
        <p:txBody>
          <a:bodyPr>
            <a:normAutofit/>
          </a:bodyPr>
          <a:lstStyle>
            <a:lvl1pPr marL="0" indent="0" algn="l">
              <a:buNone/>
              <a:defRPr sz="2500">
                <a:solidFill>
                  <a:schemeClr val="tx2"/>
                </a:solidFill>
              </a:defRPr>
            </a:lvl1pPr>
            <a:lvl2pPr marL="514296" indent="0" algn="ctr">
              <a:buNone/>
              <a:defRPr>
                <a:solidFill>
                  <a:schemeClr val="tx1">
                    <a:tint val="75000"/>
                  </a:schemeClr>
                </a:solidFill>
              </a:defRPr>
            </a:lvl2pPr>
            <a:lvl3pPr marL="1028593" indent="0" algn="ctr">
              <a:buNone/>
              <a:defRPr>
                <a:solidFill>
                  <a:schemeClr val="tx1">
                    <a:tint val="75000"/>
                  </a:schemeClr>
                </a:solidFill>
              </a:defRPr>
            </a:lvl3pPr>
            <a:lvl4pPr marL="1542889" indent="0" algn="ctr">
              <a:buNone/>
              <a:defRPr>
                <a:solidFill>
                  <a:schemeClr val="tx1">
                    <a:tint val="75000"/>
                  </a:schemeClr>
                </a:solidFill>
              </a:defRPr>
            </a:lvl4pPr>
            <a:lvl5pPr marL="2057186" indent="0" algn="ctr">
              <a:buNone/>
              <a:defRPr>
                <a:solidFill>
                  <a:schemeClr val="tx1">
                    <a:tint val="75000"/>
                  </a:schemeClr>
                </a:solidFill>
              </a:defRPr>
            </a:lvl5pPr>
            <a:lvl6pPr marL="2571483" indent="0" algn="ctr">
              <a:buNone/>
              <a:defRPr>
                <a:solidFill>
                  <a:schemeClr val="tx1">
                    <a:tint val="75000"/>
                  </a:schemeClr>
                </a:solidFill>
              </a:defRPr>
            </a:lvl6pPr>
            <a:lvl7pPr marL="3085780" indent="0" algn="ctr">
              <a:buNone/>
              <a:defRPr>
                <a:solidFill>
                  <a:schemeClr val="tx1">
                    <a:tint val="75000"/>
                  </a:schemeClr>
                </a:solidFill>
              </a:defRPr>
            </a:lvl7pPr>
            <a:lvl8pPr marL="3600076" indent="0" algn="ctr">
              <a:buNone/>
              <a:defRPr>
                <a:solidFill>
                  <a:schemeClr val="tx1">
                    <a:tint val="75000"/>
                  </a:schemeClr>
                </a:solidFill>
              </a:defRPr>
            </a:lvl8pPr>
            <a:lvl9pPr marL="4114372"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76B27-803F-4EB6-AFE4-F900DF1D4CEC}" type="slidenum">
              <a:rPr lang="ru-RU" smtClean="0"/>
              <a:pPr/>
              <a:t>‹#›</a:t>
            </a:fld>
            <a:endParaRPr lang="ru-RU"/>
          </a:p>
        </p:txBody>
      </p:sp>
      <p:sp>
        <p:nvSpPr>
          <p:cNvPr id="2" name="Title 1"/>
          <p:cNvSpPr>
            <a:spLocks noGrp="1"/>
          </p:cNvSpPr>
          <p:nvPr>
            <p:ph type="ctrTitle"/>
          </p:nvPr>
        </p:nvSpPr>
        <p:spPr>
          <a:xfrm>
            <a:off x="708289" y="4604181"/>
            <a:ext cx="6216146" cy="2635789"/>
          </a:xfrm>
          <a:effectLst/>
        </p:spPr>
        <p:txBody>
          <a:bodyPr>
            <a:noAutofit/>
          </a:bodyPr>
          <a:lstStyle>
            <a:lvl1pPr marL="720016" indent="-514296" algn="l">
              <a:defRPr sz="61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650339" y="1075267"/>
            <a:ext cx="5545138" cy="51075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9524" y="553445"/>
            <a:ext cx="1782366" cy="7699874"/>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2879747" y="1075268"/>
            <a:ext cx="4183705" cy="719479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76B27-803F-4EB6-AFE4-F900DF1D4CE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990203" y="1075268"/>
            <a:ext cx="5545138" cy="510751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5684016"/>
            <a:ext cx="7921625" cy="4396611"/>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8" name="Rectangle 7"/>
          <p:cNvSpPr/>
          <p:nvPr/>
        </p:nvSpPr>
        <p:spPr>
          <a:xfrm>
            <a:off x="0" y="2"/>
            <a:ext cx="7921625" cy="5684014"/>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dirty="0"/>
          </a:p>
        </p:txBody>
      </p:sp>
      <p:sp>
        <p:nvSpPr>
          <p:cNvPr id="9" name="Rectangle 8"/>
          <p:cNvSpPr/>
          <p:nvPr/>
        </p:nvSpPr>
        <p:spPr>
          <a:xfrm>
            <a:off x="0" y="3898652"/>
            <a:ext cx="7921625" cy="336020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10" name="Oval 9"/>
          <p:cNvSpPr/>
          <p:nvPr/>
        </p:nvSpPr>
        <p:spPr>
          <a:xfrm>
            <a:off x="0" y="2352145"/>
            <a:ext cx="7921625" cy="7504466"/>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2" name="Title 1"/>
          <p:cNvSpPr>
            <a:spLocks noGrp="1"/>
          </p:cNvSpPr>
          <p:nvPr>
            <p:ph type="title"/>
          </p:nvPr>
        </p:nvSpPr>
        <p:spPr>
          <a:xfrm>
            <a:off x="1761399" y="3193592"/>
            <a:ext cx="5169039" cy="3562095"/>
          </a:xfrm>
          <a:effectLst/>
        </p:spPr>
        <p:txBody>
          <a:bodyPr anchor="b"/>
          <a:lstStyle>
            <a:lvl1pPr algn="r">
              <a:defRPr sz="52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52079" y="6772618"/>
            <a:ext cx="5172356" cy="1228049"/>
          </a:xfrm>
        </p:spPr>
        <p:txBody>
          <a:bodyPr anchor="t"/>
          <a:lstStyle>
            <a:lvl1pPr marL="0" indent="0" algn="r">
              <a:buNone/>
              <a:defRPr sz="2300">
                <a:solidFill>
                  <a:schemeClr val="tx2"/>
                </a:solidFill>
              </a:defRPr>
            </a:lvl1pPr>
            <a:lvl2pPr marL="514296" indent="0">
              <a:buNone/>
              <a:defRPr sz="2100">
                <a:solidFill>
                  <a:schemeClr val="tx1">
                    <a:tint val="75000"/>
                  </a:schemeClr>
                </a:solidFill>
              </a:defRPr>
            </a:lvl2pPr>
            <a:lvl3pPr marL="1028593" indent="0">
              <a:buNone/>
              <a:defRPr sz="1800">
                <a:solidFill>
                  <a:schemeClr val="tx1">
                    <a:tint val="75000"/>
                  </a:schemeClr>
                </a:solidFill>
              </a:defRPr>
            </a:lvl3pPr>
            <a:lvl4pPr marL="1542889" indent="0">
              <a:buNone/>
              <a:defRPr sz="1500">
                <a:solidFill>
                  <a:schemeClr val="tx1">
                    <a:tint val="75000"/>
                  </a:schemeClr>
                </a:solidFill>
              </a:defRPr>
            </a:lvl4pPr>
            <a:lvl5pPr marL="2057186" indent="0">
              <a:buNone/>
              <a:defRPr sz="1500">
                <a:solidFill>
                  <a:schemeClr val="tx1">
                    <a:tint val="75000"/>
                  </a:schemeClr>
                </a:solidFill>
              </a:defRPr>
            </a:lvl5pPr>
            <a:lvl6pPr marL="2571483" indent="0">
              <a:buNone/>
              <a:defRPr sz="1500">
                <a:solidFill>
                  <a:schemeClr val="tx1">
                    <a:tint val="75000"/>
                  </a:schemeClr>
                </a:solidFill>
              </a:defRPr>
            </a:lvl6pPr>
            <a:lvl7pPr marL="3085780" indent="0">
              <a:buNone/>
              <a:defRPr sz="1500">
                <a:solidFill>
                  <a:schemeClr val="tx1">
                    <a:tint val="75000"/>
                  </a:schemeClr>
                </a:solidFill>
              </a:defRPr>
            </a:lvl7pPr>
            <a:lvl8pPr marL="3600076" indent="0">
              <a:buNone/>
              <a:defRPr sz="1500">
                <a:solidFill>
                  <a:schemeClr val="tx1">
                    <a:tint val="75000"/>
                  </a:schemeClr>
                </a:solidFill>
              </a:defRPr>
            </a:lvl8pPr>
            <a:lvl9pPr marL="4114372" indent="0">
              <a:buNone/>
              <a:defRPr sz="15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76B27-803F-4EB6-AFE4-F900DF1D4CE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990203" y="1075267"/>
            <a:ext cx="2899314" cy="510751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024187" y="1075268"/>
            <a:ext cx="2899314" cy="510751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0204" y="1075269"/>
            <a:ext cx="2899314" cy="940391"/>
          </a:xfrm>
        </p:spPr>
        <p:txBody>
          <a:bodyPr anchor="b">
            <a:noAutofit/>
          </a:bodyPr>
          <a:lstStyle>
            <a:lvl1pPr marL="0" indent="0" algn="ctr">
              <a:buNone/>
              <a:defRPr lang="en-US" sz="27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14296" indent="0">
              <a:buNone/>
              <a:defRPr sz="2300" b="1"/>
            </a:lvl2pPr>
            <a:lvl3pPr marL="1028593" indent="0">
              <a:buNone/>
              <a:defRPr sz="2100" b="1"/>
            </a:lvl3pPr>
            <a:lvl4pPr marL="1542889" indent="0">
              <a:buNone/>
              <a:defRPr sz="1800" b="1"/>
            </a:lvl4pPr>
            <a:lvl5pPr marL="2057186" indent="0">
              <a:buNone/>
              <a:defRPr sz="1800" b="1"/>
            </a:lvl5pPr>
            <a:lvl6pPr marL="2571483" indent="0">
              <a:buNone/>
              <a:defRPr sz="1800" b="1"/>
            </a:lvl6pPr>
            <a:lvl7pPr marL="3085780" indent="0">
              <a:buNone/>
              <a:defRPr sz="1800" b="1"/>
            </a:lvl7pPr>
            <a:lvl8pPr marL="3600076" indent="0">
              <a:buNone/>
              <a:defRPr sz="1800" b="1"/>
            </a:lvl8pPr>
            <a:lvl9pPr marL="4114372" indent="0">
              <a:buNone/>
              <a:defRPr sz="1800" b="1"/>
            </a:lvl9pPr>
          </a:lstStyle>
          <a:p>
            <a:pPr lvl="0"/>
            <a:r>
              <a:rPr lang="ru-RU" smtClean="0"/>
              <a:t>Образец текста</a:t>
            </a:r>
          </a:p>
        </p:txBody>
      </p:sp>
      <p:sp>
        <p:nvSpPr>
          <p:cNvPr id="4" name="Content Placeholder 3"/>
          <p:cNvSpPr>
            <a:spLocks noGrp="1"/>
          </p:cNvSpPr>
          <p:nvPr>
            <p:ph sz="half" idx="2"/>
          </p:nvPr>
        </p:nvSpPr>
        <p:spPr>
          <a:xfrm>
            <a:off x="1001853" y="2058352"/>
            <a:ext cx="2899314" cy="4032250"/>
          </a:xfrm>
        </p:spPr>
        <p:txBody>
          <a:bodyPr>
            <a:normAutofit/>
          </a:bodyPr>
          <a:lstStyle>
            <a:lvl1pPr>
              <a:defRPr sz="2100"/>
            </a:lvl1pPr>
            <a:lvl2pPr>
              <a:defRPr sz="21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026051" y="1075269"/>
            <a:ext cx="2899314" cy="940391"/>
          </a:xfrm>
        </p:spPr>
        <p:txBody>
          <a:bodyPr anchor="b">
            <a:noAutofit/>
          </a:bodyPr>
          <a:lstStyle>
            <a:lvl1pPr marL="0" indent="0" algn="ctr">
              <a:buNone/>
              <a:defRPr lang="en-US" sz="27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14296" indent="0">
              <a:buNone/>
              <a:defRPr sz="2300" b="1"/>
            </a:lvl2pPr>
            <a:lvl3pPr marL="1028593" indent="0">
              <a:buNone/>
              <a:defRPr sz="2100" b="1"/>
            </a:lvl3pPr>
            <a:lvl4pPr marL="1542889" indent="0">
              <a:buNone/>
              <a:defRPr sz="1800" b="1"/>
            </a:lvl4pPr>
            <a:lvl5pPr marL="2057186" indent="0">
              <a:buNone/>
              <a:defRPr sz="1800" b="1"/>
            </a:lvl5pPr>
            <a:lvl6pPr marL="2571483" indent="0">
              <a:buNone/>
              <a:defRPr sz="1800" b="1"/>
            </a:lvl6pPr>
            <a:lvl7pPr marL="3085780" indent="0">
              <a:buNone/>
              <a:defRPr sz="1800" b="1"/>
            </a:lvl7pPr>
            <a:lvl8pPr marL="3600076" indent="0">
              <a:buNone/>
              <a:defRPr sz="1800" b="1"/>
            </a:lvl8pPr>
            <a:lvl9pPr marL="4114372" indent="0">
              <a:buNone/>
              <a:defRPr sz="1800" b="1"/>
            </a:lvl9pPr>
          </a:lstStyle>
          <a:p>
            <a:pPr marL="0" lvl="0" indent="0" algn="ctr" defTabSz="1028593" rtl="0" eaLnBrk="1" latinLnBrk="0" hangingPunct="1">
              <a:spcBef>
                <a:spcPct val="20000"/>
              </a:spcBef>
              <a:spcAft>
                <a:spcPts val="338"/>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024077" y="2056448"/>
            <a:ext cx="2899314" cy="4032250"/>
          </a:xfrm>
        </p:spPr>
        <p:txBody>
          <a:bodyPr>
            <a:normAutofit/>
          </a:bodyPr>
          <a:lstStyle>
            <a:lvl1pPr>
              <a:defRPr sz="2100"/>
            </a:lvl1pPr>
            <a:lvl2pPr>
              <a:defRPr sz="21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EC76B27-803F-4EB6-AFE4-F900DF1D4CEC}"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26927" y="3248204"/>
            <a:ext cx="3150011" cy="1849869"/>
          </a:xfrm>
          <a:effectLst/>
        </p:spPr>
        <p:txBody>
          <a:bodyPr anchor="b">
            <a:noAutofit/>
          </a:bodyPr>
          <a:lstStyle>
            <a:lvl1pPr marL="257149" indent="-257149" algn="l">
              <a:defRPr sz="32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3979454" y="1075269"/>
            <a:ext cx="3480079" cy="7194801"/>
          </a:xfrm>
        </p:spPr>
        <p:txBody>
          <a:bodyPr anchor="ctr"/>
          <a:lstStyle>
            <a:lvl1pPr>
              <a:defRPr sz="2500"/>
            </a:lvl1pPr>
            <a:lvl2pPr>
              <a:defRPr sz="2300"/>
            </a:lvl2pPr>
            <a:lvl3pPr>
              <a:defRPr sz="2100"/>
            </a:lvl3pPr>
            <a:lvl4pPr>
              <a:defRPr sz="1800"/>
            </a:lvl4pPr>
            <a:lvl5pPr>
              <a:defRPr sz="15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31957" y="5141446"/>
            <a:ext cx="2935662" cy="3144894"/>
          </a:xfrm>
        </p:spPr>
        <p:txBody>
          <a:bodyPr/>
          <a:lstStyle>
            <a:lvl1pPr marL="0" indent="0">
              <a:buNone/>
              <a:defRPr sz="1500"/>
            </a:lvl1pPr>
            <a:lvl2pPr marL="514296" indent="0">
              <a:buNone/>
              <a:defRPr sz="1300"/>
            </a:lvl2pPr>
            <a:lvl3pPr marL="1028593" indent="0">
              <a:buNone/>
              <a:defRPr sz="1100"/>
            </a:lvl3pPr>
            <a:lvl4pPr marL="1542889" indent="0">
              <a:buNone/>
              <a:defRPr sz="1000"/>
            </a:lvl4pPr>
            <a:lvl5pPr marL="2057186" indent="0">
              <a:buNone/>
              <a:defRPr sz="1000"/>
            </a:lvl5pPr>
            <a:lvl6pPr marL="2571483" indent="0">
              <a:buNone/>
              <a:defRPr sz="1000"/>
            </a:lvl6pPr>
            <a:lvl7pPr marL="3085780" indent="0">
              <a:buNone/>
              <a:defRPr sz="1000"/>
            </a:lvl7pPr>
            <a:lvl8pPr marL="3600076" indent="0">
              <a:buNone/>
              <a:defRPr sz="1000"/>
            </a:lvl8pPr>
            <a:lvl9pPr marL="4114372"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76B27-803F-4EB6-AFE4-F900DF1D4CE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684016"/>
            <a:ext cx="7921625" cy="4396611"/>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9" name="Rectangle 8"/>
          <p:cNvSpPr/>
          <p:nvPr/>
        </p:nvSpPr>
        <p:spPr>
          <a:xfrm>
            <a:off x="0" y="2"/>
            <a:ext cx="7921625" cy="5684014"/>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dirty="0"/>
          </a:p>
        </p:txBody>
      </p:sp>
      <p:sp>
        <p:nvSpPr>
          <p:cNvPr id="10" name="Rectangle 9"/>
          <p:cNvSpPr/>
          <p:nvPr/>
        </p:nvSpPr>
        <p:spPr>
          <a:xfrm>
            <a:off x="0" y="3898652"/>
            <a:ext cx="7921625" cy="336020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11" name="Oval 10"/>
          <p:cNvSpPr/>
          <p:nvPr/>
        </p:nvSpPr>
        <p:spPr>
          <a:xfrm>
            <a:off x="0" y="2352145"/>
            <a:ext cx="7921625" cy="7504466"/>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3" name="Picture Placeholder 2"/>
          <p:cNvSpPr>
            <a:spLocks noGrp="1"/>
          </p:cNvSpPr>
          <p:nvPr>
            <p:ph type="pic" idx="1"/>
          </p:nvPr>
        </p:nvSpPr>
        <p:spPr>
          <a:xfrm>
            <a:off x="3876933" y="1680104"/>
            <a:ext cx="3564731" cy="459758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300"/>
            </a:lvl1pPr>
            <a:lvl2pPr marL="514296" indent="0">
              <a:buNone/>
              <a:defRPr sz="3200"/>
            </a:lvl2pPr>
            <a:lvl3pPr marL="1028593" indent="0">
              <a:buNone/>
              <a:defRPr sz="2700"/>
            </a:lvl3pPr>
            <a:lvl4pPr marL="1542889" indent="0">
              <a:buNone/>
              <a:defRPr sz="2300"/>
            </a:lvl4pPr>
            <a:lvl5pPr marL="2057186" indent="0">
              <a:buNone/>
              <a:defRPr sz="2300"/>
            </a:lvl5pPr>
            <a:lvl6pPr marL="2571483" indent="0">
              <a:buNone/>
              <a:defRPr sz="2300"/>
            </a:lvl6pPr>
            <a:lvl7pPr marL="3085780" indent="0">
              <a:buNone/>
              <a:defRPr sz="2300"/>
            </a:lvl7pPr>
            <a:lvl8pPr marL="3600076" indent="0">
              <a:buNone/>
              <a:defRPr sz="2300"/>
            </a:lvl8pPr>
            <a:lvl9pPr marL="4114372" indent="0">
              <a:buNone/>
              <a:defRPr sz="2300"/>
            </a:lvl9pPr>
          </a:lstStyle>
          <a:p>
            <a:r>
              <a:rPr lang="ru-RU" smtClean="0"/>
              <a:t>Вставка рисунка</a:t>
            </a:r>
            <a:endParaRPr lang="en-US" dirty="0"/>
          </a:p>
        </p:txBody>
      </p:sp>
      <p:sp>
        <p:nvSpPr>
          <p:cNvPr id="4" name="Text Placeholder 3"/>
          <p:cNvSpPr>
            <a:spLocks noGrp="1"/>
          </p:cNvSpPr>
          <p:nvPr>
            <p:ph type="body" sz="half" idx="2"/>
          </p:nvPr>
        </p:nvSpPr>
        <p:spPr>
          <a:xfrm>
            <a:off x="760533" y="1485323"/>
            <a:ext cx="3200283" cy="3179440"/>
          </a:xfrm>
        </p:spPr>
        <p:txBody>
          <a:bodyPr anchor="b"/>
          <a:lstStyle>
            <a:lvl1pPr marL="205720" indent="-205720">
              <a:buFont typeface="Georgia" pitchFamily="18" charset="0"/>
              <a:buChar char="*"/>
              <a:defRPr sz="1800"/>
            </a:lvl1pPr>
            <a:lvl2pPr marL="514296" indent="0">
              <a:buNone/>
              <a:defRPr sz="1300"/>
            </a:lvl2pPr>
            <a:lvl3pPr marL="1028593" indent="0">
              <a:buNone/>
              <a:defRPr sz="1100"/>
            </a:lvl3pPr>
            <a:lvl4pPr marL="1542889" indent="0">
              <a:buNone/>
              <a:defRPr sz="1000"/>
            </a:lvl4pPr>
            <a:lvl5pPr marL="2057186" indent="0">
              <a:buNone/>
              <a:defRPr sz="1000"/>
            </a:lvl5pPr>
            <a:lvl6pPr marL="2571483" indent="0">
              <a:buNone/>
              <a:defRPr sz="1000"/>
            </a:lvl6pPr>
            <a:lvl7pPr marL="3085780" indent="0">
              <a:buNone/>
              <a:defRPr sz="1000"/>
            </a:lvl7pPr>
            <a:lvl8pPr marL="3600076" indent="0">
              <a:buNone/>
              <a:defRPr sz="1000"/>
            </a:lvl8pPr>
            <a:lvl9pPr marL="4114372"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46CA176-D108-403A-9EBC-9A4B0D193331}" type="datetimeFigureOut">
              <a:rPr lang="ru-RU" smtClean="0"/>
              <a:pPr/>
              <a:t>04.02.2013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76B27-803F-4EB6-AFE4-F900DF1D4CEC}" type="slidenum">
              <a:rPr lang="ru-RU" smtClean="0"/>
              <a:pPr/>
              <a:t>‹#›</a:t>
            </a:fld>
            <a:endParaRPr lang="ru-RU"/>
          </a:p>
        </p:txBody>
      </p:sp>
      <p:sp>
        <p:nvSpPr>
          <p:cNvPr id="2" name="Title 1"/>
          <p:cNvSpPr>
            <a:spLocks noGrp="1"/>
          </p:cNvSpPr>
          <p:nvPr>
            <p:ph type="title"/>
          </p:nvPr>
        </p:nvSpPr>
        <p:spPr>
          <a:xfrm>
            <a:off x="630047" y="6562285"/>
            <a:ext cx="5530184" cy="1680104"/>
          </a:xfrm>
        </p:spPr>
        <p:txBody>
          <a:bodyPr anchor="b">
            <a:noAutofit/>
          </a:bodyPr>
          <a:lstStyle>
            <a:lvl1pPr algn="l">
              <a:defRPr sz="52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7504467"/>
            <a:ext cx="7921625" cy="2576159"/>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8" name="Rectangle 7"/>
          <p:cNvSpPr/>
          <p:nvPr/>
        </p:nvSpPr>
        <p:spPr>
          <a:xfrm>
            <a:off x="0" y="0"/>
            <a:ext cx="7921625" cy="7504466"/>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dirty="0"/>
          </a:p>
        </p:txBody>
      </p:sp>
      <p:sp>
        <p:nvSpPr>
          <p:cNvPr id="9" name="Rectangle 8"/>
          <p:cNvSpPr/>
          <p:nvPr/>
        </p:nvSpPr>
        <p:spPr>
          <a:xfrm>
            <a:off x="0" y="5539057"/>
            <a:ext cx="7921625" cy="3360208"/>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10" name="Oval 9"/>
          <p:cNvSpPr/>
          <p:nvPr/>
        </p:nvSpPr>
        <p:spPr>
          <a:xfrm>
            <a:off x="0" y="2352145"/>
            <a:ext cx="7921625" cy="7504466"/>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59" tIns="51429" rIns="102859" bIns="51429" rtlCol="0" anchor="ctr"/>
          <a:lstStyle/>
          <a:p>
            <a:pPr algn="ctr"/>
            <a:endParaRPr lang="en-US"/>
          </a:p>
        </p:txBody>
      </p:sp>
      <p:sp>
        <p:nvSpPr>
          <p:cNvPr id="2" name="Title Placeholder 1"/>
          <p:cNvSpPr>
            <a:spLocks noGrp="1"/>
          </p:cNvSpPr>
          <p:nvPr>
            <p:ph type="title"/>
          </p:nvPr>
        </p:nvSpPr>
        <p:spPr>
          <a:xfrm>
            <a:off x="1553563" y="6426682"/>
            <a:ext cx="5641914" cy="1680104"/>
          </a:xfrm>
          <a:prstGeom prst="rect">
            <a:avLst/>
          </a:prstGeom>
          <a:effectLst/>
        </p:spPr>
        <p:txBody>
          <a:bodyPr vert="horz" lIns="102859" tIns="51429" rIns="102859" bIns="51429"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990203" y="1076354"/>
            <a:ext cx="5545138" cy="5107517"/>
          </a:xfrm>
          <a:prstGeom prst="rect">
            <a:avLst/>
          </a:prstGeom>
        </p:spPr>
        <p:txBody>
          <a:bodyPr vert="horz" lIns="102859" tIns="51429" rIns="102859" bIns="51429"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347098" y="9072567"/>
            <a:ext cx="2178447" cy="536699"/>
          </a:xfrm>
          <a:prstGeom prst="rect">
            <a:avLst/>
          </a:prstGeom>
        </p:spPr>
        <p:txBody>
          <a:bodyPr vert="horz" lIns="102859" tIns="51429" rIns="102859" bIns="51429" rtlCol="0" anchor="ctr"/>
          <a:lstStyle>
            <a:lvl1pPr algn="r">
              <a:defRPr sz="1200" b="1">
                <a:solidFill>
                  <a:schemeClr val="tx1">
                    <a:lumMod val="50000"/>
                    <a:lumOff val="50000"/>
                  </a:schemeClr>
                </a:solidFill>
              </a:defRPr>
            </a:lvl1pPr>
          </a:lstStyle>
          <a:p>
            <a:fld id="{646CA176-D108-403A-9EBC-9A4B0D193331}" type="datetimeFigureOut">
              <a:rPr lang="ru-RU" smtClean="0"/>
              <a:pPr/>
              <a:t>04.02.2013</a:t>
            </a:fld>
            <a:endParaRPr lang="ru-RU"/>
          </a:p>
        </p:txBody>
      </p:sp>
      <p:sp>
        <p:nvSpPr>
          <p:cNvPr id="5" name="Footer Placeholder 4"/>
          <p:cNvSpPr>
            <a:spLocks noGrp="1"/>
          </p:cNvSpPr>
          <p:nvPr>
            <p:ph type="ftr" sz="quarter" idx="3"/>
          </p:nvPr>
        </p:nvSpPr>
        <p:spPr>
          <a:xfrm>
            <a:off x="396085" y="9072567"/>
            <a:ext cx="2904597" cy="536699"/>
          </a:xfrm>
          <a:prstGeom prst="rect">
            <a:avLst/>
          </a:prstGeom>
        </p:spPr>
        <p:txBody>
          <a:bodyPr vert="horz" lIns="102859" tIns="51429" rIns="102859" bIns="51429" rtlCol="0" anchor="ctr"/>
          <a:lstStyle>
            <a:lvl1pPr algn="l">
              <a:defRPr sz="12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300677" y="9072567"/>
            <a:ext cx="1584325" cy="536699"/>
          </a:xfrm>
          <a:prstGeom prst="rect">
            <a:avLst/>
          </a:prstGeom>
        </p:spPr>
        <p:txBody>
          <a:bodyPr vert="horz" lIns="102859" tIns="51429" rIns="102859" bIns="51429" rtlCol="0" anchor="ctr"/>
          <a:lstStyle>
            <a:lvl1pPr algn="ctr">
              <a:defRPr sz="1300" b="1">
                <a:solidFill>
                  <a:schemeClr val="tx1">
                    <a:lumMod val="50000"/>
                    <a:lumOff val="50000"/>
                  </a:schemeClr>
                </a:solidFill>
              </a:defRPr>
            </a:lvl1pPr>
          </a:lstStyle>
          <a:p>
            <a:fld id="{5EC76B27-803F-4EB6-AFE4-F900DF1D4CE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60007" indent="-360007" algn="r" defTabSz="1028593" rtl="0" eaLnBrk="1" latinLnBrk="0" hangingPunct="1">
        <a:spcBef>
          <a:spcPct val="0"/>
        </a:spcBef>
        <a:buClr>
          <a:schemeClr val="accent6">
            <a:lumMod val="75000"/>
          </a:schemeClr>
        </a:buClr>
        <a:buSzPct val="128000"/>
        <a:buFont typeface="Georgia" pitchFamily="18" charset="0"/>
        <a:buChar char="*"/>
        <a:defRPr sz="52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49"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2500" kern="1200">
          <a:solidFill>
            <a:schemeClr val="tx1">
              <a:lumMod val="75000"/>
              <a:lumOff val="25000"/>
            </a:schemeClr>
          </a:solidFill>
          <a:latin typeface="+mn-lt"/>
          <a:ea typeface="+mn-ea"/>
          <a:cs typeface="+mn-cs"/>
        </a:defRPr>
      </a:lvl1pPr>
      <a:lvl2pPr marL="617155"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2300" kern="1200">
          <a:solidFill>
            <a:schemeClr val="tx1">
              <a:lumMod val="75000"/>
              <a:lumOff val="25000"/>
            </a:schemeClr>
          </a:solidFill>
          <a:latin typeface="+mn-lt"/>
          <a:ea typeface="+mn-ea"/>
          <a:cs typeface="+mn-cs"/>
        </a:defRPr>
      </a:lvl2pPr>
      <a:lvl3pPr marL="925733"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2100" kern="1200">
          <a:solidFill>
            <a:schemeClr val="tx1">
              <a:lumMod val="75000"/>
              <a:lumOff val="25000"/>
            </a:schemeClr>
          </a:solidFill>
          <a:latin typeface="+mn-lt"/>
          <a:ea typeface="+mn-ea"/>
          <a:cs typeface="+mn-cs"/>
        </a:defRPr>
      </a:lvl3pPr>
      <a:lvl4pPr marL="1234312"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4pPr>
      <a:lvl5pPr marL="1563462"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5pPr>
      <a:lvl6pPr marL="1872039"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6pPr>
      <a:lvl7pPr marL="2211475"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7pPr>
      <a:lvl8pPr marL="2571483"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8pPr>
      <a:lvl9pPr marL="2910917" indent="-205720" algn="l" defTabSz="1028593" rtl="0" eaLnBrk="1" latinLnBrk="0" hangingPunct="1">
        <a:spcBef>
          <a:spcPct val="20000"/>
        </a:spcBef>
        <a:spcAft>
          <a:spcPts val="338"/>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1028593" rtl="0" eaLnBrk="1" latinLnBrk="0" hangingPunct="1">
        <a:defRPr sz="2100" kern="1200">
          <a:solidFill>
            <a:schemeClr val="tx1"/>
          </a:solidFill>
          <a:latin typeface="+mn-lt"/>
          <a:ea typeface="+mn-ea"/>
          <a:cs typeface="+mn-cs"/>
        </a:defRPr>
      </a:lvl1pPr>
      <a:lvl2pPr marL="514296" algn="l" defTabSz="1028593" rtl="0" eaLnBrk="1" latinLnBrk="0" hangingPunct="1">
        <a:defRPr sz="2100" kern="1200">
          <a:solidFill>
            <a:schemeClr val="tx1"/>
          </a:solidFill>
          <a:latin typeface="+mn-lt"/>
          <a:ea typeface="+mn-ea"/>
          <a:cs typeface="+mn-cs"/>
        </a:defRPr>
      </a:lvl2pPr>
      <a:lvl3pPr marL="1028593" algn="l" defTabSz="1028593" rtl="0" eaLnBrk="1" latinLnBrk="0" hangingPunct="1">
        <a:defRPr sz="2100" kern="1200">
          <a:solidFill>
            <a:schemeClr val="tx1"/>
          </a:solidFill>
          <a:latin typeface="+mn-lt"/>
          <a:ea typeface="+mn-ea"/>
          <a:cs typeface="+mn-cs"/>
        </a:defRPr>
      </a:lvl3pPr>
      <a:lvl4pPr marL="1542889" algn="l" defTabSz="1028593" rtl="0" eaLnBrk="1" latinLnBrk="0" hangingPunct="1">
        <a:defRPr sz="2100" kern="1200">
          <a:solidFill>
            <a:schemeClr val="tx1"/>
          </a:solidFill>
          <a:latin typeface="+mn-lt"/>
          <a:ea typeface="+mn-ea"/>
          <a:cs typeface="+mn-cs"/>
        </a:defRPr>
      </a:lvl4pPr>
      <a:lvl5pPr marL="2057186" algn="l" defTabSz="1028593" rtl="0" eaLnBrk="1" latinLnBrk="0" hangingPunct="1">
        <a:defRPr sz="2100" kern="1200">
          <a:solidFill>
            <a:schemeClr val="tx1"/>
          </a:solidFill>
          <a:latin typeface="+mn-lt"/>
          <a:ea typeface="+mn-ea"/>
          <a:cs typeface="+mn-cs"/>
        </a:defRPr>
      </a:lvl5pPr>
      <a:lvl6pPr marL="2571483" algn="l" defTabSz="1028593" rtl="0" eaLnBrk="1" latinLnBrk="0" hangingPunct="1">
        <a:defRPr sz="2100" kern="1200">
          <a:solidFill>
            <a:schemeClr val="tx1"/>
          </a:solidFill>
          <a:latin typeface="+mn-lt"/>
          <a:ea typeface="+mn-ea"/>
          <a:cs typeface="+mn-cs"/>
        </a:defRPr>
      </a:lvl6pPr>
      <a:lvl7pPr marL="3085780" algn="l" defTabSz="1028593" rtl="0" eaLnBrk="1" latinLnBrk="0" hangingPunct="1">
        <a:defRPr sz="2100" kern="1200">
          <a:solidFill>
            <a:schemeClr val="tx1"/>
          </a:solidFill>
          <a:latin typeface="+mn-lt"/>
          <a:ea typeface="+mn-ea"/>
          <a:cs typeface="+mn-cs"/>
        </a:defRPr>
      </a:lvl7pPr>
      <a:lvl8pPr marL="3600076" algn="l" defTabSz="1028593" rtl="0" eaLnBrk="1" latinLnBrk="0" hangingPunct="1">
        <a:defRPr sz="2100" kern="1200">
          <a:solidFill>
            <a:schemeClr val="tx1"/>
          </a:solidFill>
          <a:latin typeface="+mn-lt"/>
          <a:ea typeface="+mn-ea"/>
          <a:cs typeface="+mn-cs"/>
        </a:defRPr>
      </a:lvl8pPr>
      <a:lvl9pPr marL="4114372" algn="l" defTabSz="102859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_________Microsoft_Word1.docx"/></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17474" y="2489722"/>
            <a:ext cx="735811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342900" algn="l"/>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val="2667670822"/>
              </p:ext>
            </p:extLst>
          </p:nvPr>
        </p:nvGraphicFramePr>
        <p:xfrm>
          <a:off x="992188" y="623888"/>
          <a:ext cx="5938837" cy="8831262"/>
        </p:xfrm>
        <a:graphic>
          <a:graphicData uri="http://schemas.openxmlformats.org/presentationml/2006/ole">
            <mc:AlternateContent xmlns:mc="http://schemas.openxmlformats.org/markup-compatibility/2006">
              <mc:Choice xmlns:v="urn:schemas-microsoft-com:vml" Requires="v">
                <p:oleObj spid="_x0000_s2054" name="Документ" r:id="rId4" imgW="5938160" imgH="8831904" progId="Word.Document.12">
                  <p:embed/>
                </p:oleObj>
              </mc:Choice>
              <mc:Fallback>
                <p:oleObj name="Документ" r:id="rId4" imgW="5938160" imgH="8831904" progId="Word.Document.12">
                  <p:embed/>
                  <p:pic>
                    <p:nvPicPr>
                      <p:cNvPr id="0" name=""/>
                      <p:cNvPicPr/>
                      <p:nvPr/>
                    </p:nvPicPr>
                    <p:blipFill>
                      <a:blip r:embed="rId5"/>
                      <a:stretch>
                        <a:fillRect/>
                      </a:stretch>
                    </p:blipFill>
                    <p:spPr>
                      <a:xfrm>
                        <a:off x="992188" y="623888"/>
                        <a:ext cx="5938837" cy="8831262"/>
                      </a:xfrm>
                      <a:prstGeom prst="rect">
                        <a:avLst/>
                      </a:prstGeom>
                    </p:spPr>
                  </p:pic>
                </p:oleObj>
              </mc:Fallback>
            </mc:AlternateContent>
          </a:graphicData>
        </a:graphic>
      </p:graphicFrame>
    </p:spTree>
    <p:extLst>
      <p:ext uri="{BB962C8B-B14F-4D97-AF65-F5344CB8AC3E}">
        <p14:creationId xmlns:p14="http://schemas.microsoft.com/office/powerpoint/2010/main" val="809655373"/>
      </p:ext>
    </p:extLst>
  </p:cSld>
  <p:clrMapOvr>
    <a:masterClrMapping/>
  </p:clrMapOvr>
  <mc:AlternateContent xmlns:mc="http://schemas.openxmlformats.org/markup-compatibility/2006" xmlns:p14="http://schemas.microsoft.com/office/powerpoint/2010/main">
    <mc:Choice Requires="p14">
      <p:transition spd="slow" p14:dur="1750">
        <p14:pan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8500"/>
            <a:ext cx="6859908" cy="1015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0049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8500"/>
            <a:ext cx="6859908" cy="1015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777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8500"/>
            <a:ext cx="6859908" cy="1015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6009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56669"/>
            <a:ext cx="6859908" cy="976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64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4"/>
            <a:ext cx="6859908" cy="9843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194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8500"/>
            <a:ext cx="6859908" cy="1015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888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129513"/>
            <a:ext cx="6859908" cy="981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2284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56667"/>
            <a:ext cx="6859908" cy="973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1810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197902"/>
            <a:ext cx="6859908" cy="992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400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8500"/>
            <a:ext cx="6859908" cy="1015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478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1295400"/>
            <a:ext cx="69627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348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197900"/>
            <a:ext cx="6859908" cy="9922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2367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4"/>
            <a:ext cx="6859908" cy="9843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685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197902"/>
            <a:ext cx="6859908" cy="992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392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7001"/>
            <a:ext cx="6859908" cy="1009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376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5"/>
            <a:ext cx="6859908" cy="9924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6708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421" y="379413"/>
            <a:ext cx="7056784" cy="9557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727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88" y="573088"/>
            <a:ext cx="5938837" cy="921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723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88" y="573088"/>
            <a:ext cx="5938837" cy="921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516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88" y="315913"/>
            <a:ext cx="5938837" cy="921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3535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46037" y="396842"/>
            <a:ext cx="7429552"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МОДЕЛЬ ОРГАНИЗАЦИИ АДАПТАЦИОННОГО ПЕРИОДА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Индивидуальный подход к ребенку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Гибкий режим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Создание условий для общения со знакомыми игрушками и вещами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Использование игрушек-забав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Учет домашних привычек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Использование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баюкалок</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укладывании детей спать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Создание предметно-развивающей среды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Уголок «Моя семья»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Уголок «Позвони маме»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Уголок «Маша – растеряша»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Уголок «Уединение»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Побуждение ребенка к общению со сверстниками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игры ребенка рядом со сверстниками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Приучение к объединению в игре с другим ребенком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Ситуации, общение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Использование фольклора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Элементы театрализованной деятельности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Игры с воспитателем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Игры-занятия, упражнения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Контроль за физическим состоянием ребенка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Учет и использование в период адаптации привычек и стереотипов поведения ребенка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Элементы закаливающих мероприятий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Игры в адаптационный период с детьми двух-трех лет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Иди ко мне.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Взрослый отходит от ребенка на несколько шагов, и манит его к себе, ласково, приговаривая: «Иди ко мне, мой,  хороший!» Когда ребенок подходит, воспитатель его обнимает: «Ах, какой хороший Коля пришел!»</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129513"/>
            <a:ext cx="6859908" cy="981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520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17475" y="396842"/>
            <a:ext cx="7286676"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Делаем коллаж</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Материал. Обрезки цветной бумаги, поздравительные открытки, веревочки, кусочки пенопласта, пряжи и т.п.</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Воспитатель расстилает на столе большой лист плотной бумаги или картона. Кисточкой промазывает клеем с одной стороны кусочек пенопласта (открытку и т.д.) и передает ребенку, чтобы он наклеил его на бумагу. Разрешает малышу самому выбирать предметы, которые ему хотелось бы наклеить. Внимательно понаблюдав за действиями взрослого, ребенок сумеет сам намазывать клей. Завершенный коллаж можно повесить на видном месте, чтобы все могли им любоваться.</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Ловись, рыбка</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Материал. Картонная коробка, металлические пробки от бутылок («рыбки»), магнит, палочка и веревка (для удочки).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В картонную коробку помещают несколько металлических пробок от бутылок, желательно разного цвета. К одному концу веревки (или тесемки) привязывают палочку, а к другому – брусок магнита. Воспитатель показывает ребенку, как выуживать «рыбок» из коробки, притягивая металлические пробки магнитом. Если пробки разного цвета, то малышу можно предложить вытянуть, например, красную рыбу. После того как будут извлечены все пробки, взрослый считает их («Вот сколько рыб мы поймали!») и игра начинается сначала.</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Игра способствует развитию согласованности движений.</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46036" y="539718"/>
            <a:ext cx="7429552" cy="75713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Игра с кистями рук.</a:t>
            </a:r>
          </a:p>
          <a:p>
            <a:pPr marL="0" marR="0" lvl="0" indent="0"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Ход игры: (Выполняя движения, воспитатель просит ребенка повторять</a:t>
            </a:r>
            <a:r>
              <a:rPr kumimoji="0" lang="ru-RU" sz="1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их.) Взрослый отпускает пальцы вниз и шевелит ими – это «струи дождя». Складывает пальцы каждой руки колечком и прикладывает к глазам, изображая бинокль. Рисует пальцами – «кисточкой» кружки на щеках ребенка, проводит сверху вниз линию по его носу и делает пятнышко на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подбородке.Стучит</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кулаком о кулак, хлопает в ладоши. Чередуя такие действия, воспитатель создает определенную последовательность звуков, например: стук-хлоп, стук-стук-хлоп, стук-стук-хлоп и т.п.</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Покатаемся на лошадке</a:t>
            </a:r>
            <a:endParaRPr lang="ru-RU" sz="1800" dirty="0" smtClean="0">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Материал. Лошадка-качалка (если лошадки нет, то можно посадить ребенка на колени).Ход игры. Воспитатель сажает ребенка на лошадку-качалку и говорит: «Маша едет на лошадке, (произносит тихим голосом)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нно-нно</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Ребенок тихо повторяет: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Нно-нно</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Взрослый: «Чтобы лошадка бежала быстрее, громко скажи ей: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Нно-нно</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беги лошадка!» (Сильнее раскачивает ребенка) Малыш повторяет фразу вместе с воспитателем, затем самостоятельно. Взрослы добивается, чтобы ребенок произносил звук «н.» протяжно, а все звукосочетание – громко и четко.</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Вместе с мишкой.</a:t>
            </a:r>
            <a:endParaRPr lang="ru-RU" sz="1800" dirty="0" smtClean="0">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Материал. Игрушечный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медвежонок.Ход</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игры. Воспитатель беседует «на равных» с мишкой и ребенком, например: «Катя, тебе нравиться пить из чашки?», «Миша, нравится тебе пить из чашки?» Делает вид, что поит мишку чаем. Затем проделывает с мишкой другие </a:t>
            </a:r>
            <a:r>
              <a:rPr kumimoji="0" lang="ru-RU" sz="1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манипуляции.Такие</a:t>
            </a: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действия формируют у ребенка навыки сюжетной игры.</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88" y="295275"/>
            <a:ext cx="5938837" cy="925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403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2188" y="401638"/>
            <a:ext cx="5938837" cy="904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433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436051"/>
            <a:ext cx="6859908" cy="964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97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674203"/>
            <a:ext cx="6859908" cy="944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257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3"/>
            <a:ext cx="6859908" cy="9843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8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356669"/>
            <a:ext cx="6859908" cy="9764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991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4"/>
            <a:ext cx="6859908" cy="9843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304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444" y="277284"/>
            <a:ext cx="6859908" cy="9843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350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128</TotalTime>
  <Words>644</Words>
  <Application>Microsoft Office PowerPoint</Application>
  <PresentationFormat>Произвольный</PresentationFormat>
  <Paragraphs>45</Paragraphs>
  <Slides>33</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33</vt:i4>
      </vt:variant>
    </vt:vector>
  </HeadingPairs>
  <TitlesOfParts>
    <vt:vector size="35" baseType="lpstr">
      <vt:lpstr>Воздушный поток</vt:lpstr>
      <vt:lpstr>Документ Microsoft Word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Vzor</dc:creator>
  <cp:lastModifiedBy>ар</cp:lastModifiedBy>
  <cp:revision>14</cp:revision>
  <dcterms:created xsi:type="dcterms:W3CDTF">2012-10-28T14:14:51Z</dcterms:created>
  <dcterms:modified xsi:type="dcterms:W3CDTF">2013-02-04T12:14:38Z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