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1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1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00"/>
    <a:srgbClr val="0000CC"/>
    <a:srgbClr val="66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109" d="100"/>
          <a:sy n="109" d="100"/>
        </p:scale>
        <p:origin x="17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75F8-03D1-4C5C-9FE1-8736D6EDDC30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0BD34-04C7-47AD-9F12-440735BA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7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9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3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2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43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0BD34-04C7-47AD-9F12-440735BA3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0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07F0-D6FC-4CFE-A0AD-AC4A90A4E246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C189-E0AC-4F14-85D3-97A4D28FE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2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05F6-5E03-455E-89F6-0B59434D7AC5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6690-1871-41B9-A9FD-AB4CDB80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7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0014-67BD-4A99-B3A6-623E74409F83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85A71-1BF3-481F-8254-04503E077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CBC2-C1B6-444E-A56A-6D19EECB4B46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B45CD-2B32-44B7-9DDE-08648FD5C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0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004C-284F-4FDB-BA9F-63B3C1255AD6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F28E-98AE-4FAA-9780-13967D3FA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7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3A9A-CE93-42FF-9B5D-78712C1EA0EA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59C1-C944-4ADD-BA8E-807B3376C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4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F558-0D27-4D58-8348-A660DA1E7418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9EFBD-F374-4FAD-B004-A3387DE7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5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2731-FF63-417D-BF43-AB43357E5916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BC7C9-439F-4226-B732-5D0BE47AA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5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775E-80D5-4EFD-B5BA-91A8759CAFC9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44BA-E582-4D3C-89FC-0C6B60C25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1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AC56-B008-4486-9634-B3200B3C6A47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2FCF-86E6-4BE8-AFDD-95B69433C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5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69CE-6866-4DC5-AE85-0B8BF493F09B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02314-5871-427B-842B-263D675D7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0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48AD0-1D67-47DC-A1BF-8B8FB5C316BC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0B421D-5A9C-4437-AD20-6F6FAF64A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hovkamatematikainformatika.blogspot.com/p/7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467539" y="1772816"/>
            <a:ext cx="82846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Модель </a:t>
            </a:r>
            <a:r>
              <a:rPr lang="ru-RU" sz="4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обучения «Перевернутый класс» </a:t>
            </a:r>
            <a:endParaRPr lang="ru-RU" sz="4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199" t="15400" r="25189" b="18801"/>
          <a:stretch/>
        </p:blipFill>
        <p:spPr>
          <a:xfrm>
            <a:off x="373385" y="303510"/>
            <a:ext cx="8378973" cy="62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194" t="8001" r="25588" b="25500"/>
          <a:stretch/>
        </p:blipFill>
        <p:spPr>
          <a:xfrm>
            <a:off x="361773" y="236165"/>
            <a:ext cx="8402197" cy="63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588" t="15763" r="25588" b="18500"/>
          <a:stretch/>
        </p:blipFill>
        <p:spPr>
          <a:xfrm>
            <a:off x="458416" y="320461"/>
            <a:ext cx="8208912" cy="62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226" t="23077" r="25194" b="11502"/>
          <a:stretch/>
        </p:blipFill>
        <p:spPr>
          <a:xfrm>
            <a:off x="366874" y="314654"/>
            <a:ext cx="8391996" cy="62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588" t="15700" r="25588" b="18500"/>
          <a:stretch/>
        </p:blipFill>
        <p:spPr>
          <a:xfrm>
            <a:off x="323528" y="262971"/>
            <a:ext cx="8352928" cy="63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588" t="32500" r="25982" b="3101"/>
          <a:stretch/>
        </p:blipFill>
        <p:spPr>
          <a:xfrm>
            <a:off x="441500" y="346348"/>
            <a:ext cx="8242743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8740" y="81262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http://olhovkamatematikainformatika.blogspot.com/p/7.html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5499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Примеры уроков информатики в технологии «Перевернутый класс»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04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ictoria\Мои документы\Заготовки презентации 1\66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2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5444" y="2321632"/>
            <a:ext cx="8072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Желаю успеха!</a:t>
            </a:r>
            <a:endParaRPr lang="ru-RU" sz="4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29</Words>
  <Application>Microsoft Office PowerPoint</Application>
  <PresentationFormat>Экран (4:3)</PresentationFormat>
  <Paragraphs>12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sla</cp:lastModifiedBy>
  <cp:revision>230</cp:revision>
  <dcterms:created xsi:type="dcterms:W3CDTF">2011-11-16T10:31:41Z</dcterms:created>
  <dcterms:modified xsi:type="dcterms:W3CDTF">2019-10-28T14:03:42Z</dcterms:modified>
</cp:coreProperties>
</file>