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68" r:id="rId3"/>
    <p:sldId id="269" r:id="rId4"/>
    <p:sldId id="263" r:id="rId5"/>
    <p:sldId id="266" r:id="rId6"/>
    <p:sldId id="267" r:id="rId7"/>
    <p:sldId id="270" r:id="rId8"/>
    <p:sldId id="265" r:id="rId9"/>
    <p:sldId id="271" r:id="rId10"/>
    <p:sldId id="261" r:id="rId11"/>
    <p:sldId id="258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00CC"/>
    <a:srgbClr val="4A24A8"/>
    <a:srgbClr val="9900CC"/>
    <a:srgbClr val="CC00FF"/>
    <a:srgbClr val="056F12"/>
    <a:srgbClr val="3B1D87"/>
    <a:srgbClr val="8A0877"/>
    <a:srgbClr val="4F2270"/>
    <a:srgbClr val="55257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B7E47-41EA-47D3-8BE0-A4CD4E9CA6D7}" type="doc">
      <dgm:prSet loTypeId="urn:microsoft.com/office/officeart/2005/8/layout/orgChart1" loCatId="hierarchy" qsTypeId="urn:microsoft.com/office/officeart/2005/8/quickstyle/3d2" qsCatId="3D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E2D307F2-E846-425E-AF4B-09D57B5979F7}">
      <dgm:prSet custT="1"/>
      <dgm:spPr/>
      <dgm:t>
        <a:bodyPr/>
        <a:lstStyle/>
        <a:p>
          <a:pPr algn="ctr" rtl="0"/>
          <a:r>
            <a:rPr lang="ru-RU" sz="1800" b="1" dirty="0" smtClean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Обеспечить развитие личности детей дошкольного возраста в различных видах общения и деятельности с учетом их возрастных, индивидуальных, психологических и физиологических особенностей. Развитие личности, мотивации и способностей детей в различных видах деятельности и охватывает направления развития и образования детей (образовательные области)</a:t>
          </a:r>
          <a:endParaRPr lang="ru-RU" sz="1800" dirty="0">
            <a:solidFill>
              <a:srgbClr val="6600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F136DB-2CC1-431B-9885-8C18161FED96}" type="parTrans" cxnId="{89B80956-F9EB-47DA-86BA-389D11AECA90}">
      <dgm:prSet/>
      <dgm:spPr/>
      <dgm:t>
        <a:bodyPr/>
        <a:lstStyle/>
        <a:p>
          <a:pPr algn="ctr"/>
          <a:endParaRPr lang="ru-RU"/>
        </a:p>
      </dgm:t>
    </dgm:pt>
    <dgm:pt modelId="{128B7D61-DF21-4AEE-9847-B20EA9F32D18}" type="sibTrans" cxnId="{89B80956-F9EB-47DA-86BA-389D11AECA90}">
      <dgm:prSet/>
      <dgm:spPr/>
      <dgm:t>
        <a:bodyPr/>
        <a:lstStyle/>
        <a:p>
          <a:pPr algn="ctr"/>
          <a:endParaRPr lang="ru-RU"/>
        </a:p>
      </dgm:t>
    </dgm:pt>
    <dgm:pt modelId="{84FAAC58-430C-4A80-8FCF-F57F0B74E329}">
      <dgm:prSet custT="1"/>
      <dgm:spPr/>
      <dgm:t>
        <a:bodyPr/>
        <a:lstStyle/>
        <a:p>
          <a:pPr algn="ctr" rtl="0"/>
          <a:r>
            <a:rPr lang="ru-RU" sz="1600" b="1" dirty="0" smtClean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Социально-коммуникативное развитие</a:t>
          </a:r>
          <a:endParaRPr lang="ru-RU" sz="1600" b="1" dirty="0">
            <a:solidFill>
              <a:srgbClr val="6600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1C34E2-98AF-4E0B-9C50-D1F6F7741110}" type="parTrans" cxnId="{E41FF653-B79C-4AB9-86B4-118F767015A8}">
      <dgm:prSet/>
      <dgm:spPr/>
      <dgm:t>
        <a:bodyPr/>
        <a:lstStyle/>
        <a:p>
          <a:pPr algn="ctr"/>
          <a:endParaRPr lang="ru-RU"/>
        </a:p>
      </dgm:t>
    </dgm:pt>
    <dgm:pt modelId="{501D6194-1C41-4D5A-A119-3DD7936F91EB}" type="sibTrans" cxnId="{E41FF653-B79C-4AB9-86B4-118F767015A8}">
      <dgm:prSet/>
      <dgm:spPr/>
      <dgm:t>
        <a:bodyPr/>
        <a:lstStyle/>
        <a:p>
          <a:pPr algn="ctr"/>
          <a:endParaRPr lang="ru-RU"/>
        </a:p>
      </dgm:t>
    </dgm:pt>
    <dgm:pt modelId="{A4F46FA1-804C-4741-9E90-1C0A580C5CF6}">
      <dgm:prSet custT="1"/>
      <dgm:spPr/>
      <dgm:t>
        <a:bodyPr/>
        <a:lstStyle/>
        <a:p>
          <a:pPr algn="ctr" rtl="0"/>
          <a:r>
            <a:rPr lang="ru-RU" sz="1800" b="1" dirty="0" smtClean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Познавательное развитие</a:t>
          </a:r>
          <a:endParaRPr lang="ru-RU" sz="1800" b="1" dirty="0">
            <a:solidFill>
              <a:srgbClr val="6600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AF9A79-37F3-4EB5-A6F8-EAE01ECD267A}" type="parTrans" cxnId="{A7F0EEDD-27E6-4079-8D18-A5604B1B8BBE}">
      <dgm:prSet/>
      <dgm:spPr/>
      <dgm:t>
        <a:bodyPr/>
        <a:lstStyle/>
        <a:p>
          <a:pPr algn="ctr"/>
          <a:endParaRPr lang="ru-RU"/>
        </a:p>
      </dgm:t>
    </dgm:pt>
    <dgm:pt modelId="{16DB0366-592C-41D8-BDE4-FCD34B94AD76}" type="sibTrans" cxnId="{A7F0EEDD-27E6-4079-8D18-A5604B1B8BBE}">
      <dgm:prSet/>
      <dgm:spPr/>
      <dgm:t>
        <a:bodyPr/>
        <a:lstStyle/>
        <a:p>
          <a:pPr algn="ctr"/>
          <a:endParaRPr lang="ru-RU"/>
        </a:p>
      </dgm:t>
    </dgm:pt>
    <dgm:pt modelId="{9E987113-F7EE-457C-A00A-2F9A060768A7}">
      <dgm:prSet custT="1"/>
      <dgm:spPr/>
      <dgm:t>
        <a:bodyPr/>
        <a:lstStyle/>
        <a:p>
          <a:pPr algn="ctr" rtl="0"/>
          <a:r>
            <a:rPr lang="ru-RU" sz="1800" b="1" smtClean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Речевое развитие</a:t>
          </a:r>
          <a:endParaRPr lang="ru-RU" sz="1800" b="1" dirty="0">
            <a:solidFill>
              <a:srgbClr val="6600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F83167-02FB-4A04-98CF-F46609102C39}" type="parTrans" cxnId="{2E8F2F55-EC40-421B-A87C-D8560E2F6E86}">
      <dgm:prSet/>
      <dgm:spPr/>
      <dgm:t>
        <a:bodyPr/>
        <a:lstStyle/>
        <a:p>
          <a:pPr algn="ctr"/>
          <a:endParaRPr lang="ru-RU"/>
        </a:p>
      </dgm:t>
    </dgm:pt>
    <dgm:pt modelId="{5568B2A7-337A-41AD-85B0-E13EE8B7FF4B}" type="sibTrans" cxnId="{2E8F2F55-EC40-421B-A87C-D8560E2F6E86}">
      <dgm:prSet/>
      <dgm:spPr/>
      <dgm:t>
        <a:bodyPr/>
        <a:lstStyle/>
        <a:p>
          <a:pPr algn="ctr"/>
          <a:endParaRPr lang="ru-RU"/>
        </a:p>
      </dgm:t>
    </dgm:pt>
    <dgm:pt modelId="{72C10AAF-113C-4216-B3F5-E2CCB7FB1C21}">
      <dgm:prSet custT="1"/>
      <dgm:spPr/>
      <dgm:t>
        <a:bodyPr/>
        <a:lstStyle/>
        <a:p>
          <a:pPr algn="ctr" rtl="0"/>
          <a:r>
            <a:rPr lang="ru-RU" sz="1800" b="1" dirty="0" smtClean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Физическое развитие</a:t>
          </a:r>
          <a:endParaRPr lang="ru-RU" sz="1800" b="1" dirty="0">
            <a:solidFill>
              <a:srgbClr val="6600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6E04EC-5423-44CD-B971-5B21716D4BD0}" type="parTrans" cxnId="{61000EBC-5BEF-4F35-A92F-8BE8816C3867}">
      <dgm:prSet/>
      <dgm:spPr/>
      <dgm:t>
        <a:bodyPr/>
        <a:lstStyle/>
        <a:p>
          <a:pPr algn="ctr"/>
          <a:endParaRPr lang="ru-RU"/>
        </a:p>
      </dgm:t>
    </dgm:pt>
    <dgm:pt modelId="{9DCD0870-F16E-4BD8-B6EB-F8ECCE02C9E8}" type="sibTrans" cxnId="{61000EBC-5BEF-4F35-A92F-8BE8816C3867}">
      <dgm:prSet/>
      <dgm:spPr/>
      <dgm:t>
        <a:bodyPr/>
        <a:lstStyle/>
        <a:p>
          <a:pPr algn="ctr"/>
          <a:endParaRPr lang="ru-RU"/>
        </a:p>
      </dgm:t>
    </dgm:pt>
    <dgm:pt modelId="{A62FC6BA-4352-43FF-8628-52B8EEF5BB8E}">
      <dgm:prSet custT="1"/>
      <dgm:spPr/>
      <dgm:t>
        <a:bodyPr/>
        <a:lstStyle/>
        <a:p>
          <a:pPr algn="ctr" rtl="0"/>
          <a:r>
            <a:rPr lang="ru-RU" sz="1600" b="1" dirty="0" smtClean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Художественно-эстетическое развитие</a:t>
          </a:r>
          <a:endParaRPr lang="ru-RU" sz="1600" b="1" dirty="0">
            <a:solidFill>
              <a:srgbClr val="6600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E64ABE-D397-4C73-88AC-5CA1312E07FD}" type="parTrans" cxnId="{3477895F-C305-4A33-8AA0-2D0113EC5E9F}">
      <dgm:prSet/>
      <dgm:spPr/>
      <dgm:t>
        <a:bodyPr/>
        <a:lstStyle/>
        <a:p>
          <a:pPr algn="ctr"/>
          <a:endParaRPr lang="ru-RU"/>
        </a:p>
      </dgm:t>
    </dgm:pt>
    <dgm:pt modelId="{390CC710-37FF-4E60-BB0A-F43B09731372}" type="sibTrans" cxnId="{3477895F-C305-4A33-8AA0-2D0113EC5E9F}">
      <dgm:prSet/>
      <dgm:spPr/>
      <dgm:t>
        <a:bodyPr/>
        <a:lstStyle/>
        <a:p>
          <a:pPr algn="ctr"/>
          <a:endParaRPr lang="ru-RU"/>
        </a:p>
      </dgm:t>
    </dgm:pt>
    <dgm:pt modelId="{5D13EC4E-BD1F-4C37-9C23-BA469840D407}" type="pres">
      <dgm:prSet presAssocID="{BE1B7E47-41EA-47D3-8BE0-A4CD4E9CA6D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910C7FD-9EAB-49AA-8C3F-01724ABD4F75}" type="pres">
      <dgm:prSet presAssocID="{E2D307F2-E846-425E-AF4B-09D57B5979F7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0B6D8B57-D8E9-4F58-AA84-AB4B8F298754}" type="pres">
      <dgm:prSet presAssocID="{E2D307F2-E846-425E-AF4B-09D57B5979F7}" presName="rootComposite1" presStyleCnt="0"/>
      <dgm:spPr/>
      <dgm:t>
        <a:bodyPr/>
        <a:lstStyle/>
        <a:p>
          <a:endParaRPr lang="ru-RU"/>
        </a:p>
      </dgm:t>
    </dgm:pt>
    <dgm:pt modelId="{C11564AA-5AA1-42B9-9183-9A275E74BBDE}" type="pres">
      <dgm:prSet presAssocID="{E2D307F2-E846-425E-AF4B-09D57B5979F7}" presName="rootText1" presStyleLbl="node0" presStyleIdx="0" presStyleCnt="1" custScaleX="594701" custScaleY="246796" custLinFactY="-60348" custLinFactNeighborX="-43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C80E29-CFC3-4920-A0F3-E3051396653D}" type="pres">
      <dgm:prSet presAssocID="{E2D307F2-E846-425E-AF4B-09D57B5979F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00E56529-95C6-415D-BC6D-F4CBE72E4187}" type="pres">
      <dgm:prSet presAssocID="{E2D307F2-E846-425E-AF4B-09D57B5979F7}" presName="hierChild2" presStyleCnt="0"/>
      <dgm:spPr/>
      <dgm:t>
        <a:bodyPr/>
        <a:lstStyle/>
        <a:p>
          <a:endParaRPr lang="ru-RU"/>
        </a:p>
      </dgm:t>
    </dgm:pt>
    <dgm:pt modelId="{CDC5C414-2EEF-40B2-B9A8-236F586E844E}" type="pres">
      <dgm:prSet presAssocID="{2A1C34E2-98AF-4E0B-9C50-D1F6F7741110}" presName="Name37" presStyleLbl="parChTrans1D2" presStyleIdx="0" presStyleCnt="5"/>
      <dgm:spPr/>
      <dgm:t>
        <a:bodyPr/>
        <a:lstStyle/>
        <a:p>
          <a:endParaRPr lang="ru-RU"/>
        </a:p>
      </dgm:t>
    </dgm:pt>
    <dgm:pt modelId="{5F71B020-9FB6-42B1-AB79-67D81003C992}" type="pres">
      <dgm:prSet presAssocID="{84FAAC58-430C-4A80-8FCF-F57F0B74E329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1C5C18E3-FE60-4093-A8A5-91506C073142}" type="pres">
      <dgm:prSet presAssocID="{84FAAC58-430C-4A80-8FCF-F57F0B74E329}" presName="rootComposite" presStyleCnt="0"/>
      <dgm:spPr/>
      <dgm:t>
        <a:bodyPr/>
        <a:lstStyle/>
        <a:p>
          <a:endParaRPr lang="ru-RU"/>
        </a:p>
      </dgm:t>
    </dgm:pt>
    <dgm:pt modelId="{D3D4BDA5-20DF-49B4-831F-F1BB1A3CDAA6}" type="pres">
      <dgm:prSet presAssocID="{84FAAC58-430C-4A80-8FCF-F57F0B74E329}" presName="rootText" presStyleLbl="node2" presStyleIdx="0" presStyleCnt="5" custScaleX="1151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747ACE-97D3-4AEE-945B-E762A9DA9A7B}" type="pres">
      <dgm:prSet presAssocID="{84FAAC58-430C-4A80-8FCF-F57F0B74E329}" presName="rootConnector" presStyleLbl="node2" presStyleIdx="0" presStyleCnt="5"/>
      <dgm:spPr/>
      <dgm:t>
        <a:bodyPr/>
        <a:lstStyle/>
        <a:p>
          <a:endParaRPr lang="ru-RU"/>
        </a:p>
      </dgm:t>
    </dgm:pt>
    <dgm:pt modelId="{E9A288F5-9D97-44A3-9C73-32B6A5DD504F}" type="pres">
      <dgm:prSet presAssocID="{84FAAC58-430C-4A80-8FCF-F57F0B74E329}" presName="hierChild4" presStyleCnt="0"/>
      <dgm:spPr/>
      <dgm:t>
        <a:bodyPr/>
        <a:lstStyle/>
        <a:p>
          <a:endParaRPr lang="ru-RU"/>
        </a:p>
      </dgm:t>
    </dgm:pt>
    <dgm:pt modelId="{1B369BD7-1F24-4BD0-BB15-651F9434D9DE}" type="pres">
      <dgm:prSet presAssocID="{84FAAC58-430C-4A80-8FCF-F57F0B74E329}" presName="hierChild5" presStyleCnt="0"/>
      <dgm:spPr/>
      <dgm:t>
        <a:bodyPr/>
        <a:lstStyle/>
        <a:p>
          <a:endParaRPr lang="ru-RU"/>
        </a:p>
      </dgm:t>
    </dgm:pt>
    <dgm:pt modelId="{D4ED67D2-20CF-4BDC-BAD5-8F952DC6D9ED}" type="pres">
      <dgm:prSet presAssocID="{EAAF9A79-37F3-4EB5-A6F8-EAE01ECD267A}" presName="Name37" presStyleLbl="parChTrans1D2" presStyleIdx="1" presStyleCnt="5"/>
      <dgm:spPr/>
      <dgm:t>
        <a:bodyPr/>
        <a:lstStyle/>
        <a:p>
          <a:endParaRPr lang="ru-RU"/>
        </a:p>
      </dgm:t>
    </dgm:pt>
    <dgm:pt modelId="{D8B62DCC-A800-4AA8-952E-F052C57D73DE}" type="pres">
      <dgm:prSet presAssocID="{A4F46FA1-804C-4741-9E90-1C0A580C5CF6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F7E693F-7BBF-4181-9462-28161D9F1F3B}" type="pres">
      <dgm:prSet presAssocID="{A4F46FA1-804C-4741-9E90-1C0A580C5CF6}" presName="rootComposite" presStyleCnt="0"/>
      <dgm:spPr/>
      <dgm:t>
        <a:bodyPr/>
        <a:lstStyle/>
        <a:p>
          <a:endParaRPr lang="ru-RU"/>
        </a:p>
      </dgm:t>
    </dgm:pt>
    <dgm:pt modelId="{501F6175-3FB0-450B-BD69-60BF1C8CCA38}" type="pres">
      <dgm:prSet presAssocID="{A4F46FA1-804C-4741-9E90-1C0A580C5CF6}" presName="rootText" presStyleLbl="node2" presStyleIdx="1" presStyleCnt="5" custScaleX="1357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C11258-CFA5-4FA3-8CEC-B78136BA7133}" type="pres">
      <dgm:prSet presAssocID="{A4F46FA1-804C-4741-9E90-1C0A580C5CF6}" presName="rootConnector" presStyleLbl="node2" presStyleIdx="1" presStyleCnt="5"/>
      <dgm:spPr/>
      <dgm:t>
        <a:bodyPr/>
        <a:lstStyle/>
        <a:p>
          <a:endParaRPr lang="ru-RU"/>
        </a:p>
      </dgm:t>
    </dgm:pt>
    <dgm:pt modelId="{D5E17E6B-9F34-48AD-8F6E-AFF438E15A7C}" type="pres">
      <dgm:prSet presAssocID="{A4F46FA1-804C-4741-9E90-1C0A580C5CF6}" presName="hierChild4" presStyleCnt="0"/>
      <dgm:spPr/>
      <dgm:t>
        <a:bodyPr/>
        <a:lstStyle/>
        <a:p>
          <a:endParaRPr lang="ru-RU"/>
        </a:p>
      </dgm:t>
    </dgm:pt>
    <dgm:pt modelId="{479705BC-69A5-4D0C-8EB0-3130EC69E81D}" type="pres">
      <dgm:prSet presAssocID="{A4F46FA1-804C-4741-9E90-1C0A580C5CF6}" presName="hierChild5" presStyleCnt="0"/>
      <dgm:spPr/>
      <dgm:t>
        <a:bodyPr/>
        <a:lstStyle/>
        <a:p>
          <a:endParaRPr lang="ru-RU"/>
        </a:p>
      </dgm:t>
    </dgm:pt>
    <dgm:pt modelId="{8C8FE86B-66BB-4C51-B41E-4953FE2F8EF5}" type="pres">
      <dgm:prSet presAssocID="{78F83167-02FB-4A04-98CF-F46609102C39}" presName="Name37" presStyleLbl="parChTrans1D2" presStyleIdx="2" presStyleCnt="5"/>
      <dgm:spPr/>
      <dgm:t>
        <a:bodyPr/>
        <a:lstStyle/>
        <a:p>
          <a:endParaRPr lang="ru-RU"/>
        </a:p>
      </dgm:t>
    </dgm:pt>
    <dgm:pt modelId="{34EB8D8C-EF10-4244-88C1-F39F2204F2F9}" type="pres">
      <dgm:prSet presAssocID="{9E987113-F7EE-457C-A00A-2F9A060768A7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322EC8C6-EB48-4694-BA06-2C24198FD6CC}" type="pres">
      <dgm:prSet presAssocID="{9E987113-F7EE-457C-A00A-2F9A060768A7}" presName="rootComposite" presStyleCnt="0"/>
      <dgm:spPr/>
      <dgm:t>
        <a:bodyPr/>
        <a:lstStyle/>
        <a:p>
          <a:endParaRPr lang="ru-RU"/>
        </a:p>
      </dgm:t>
    </dgm:pt>
    <dgm:pt modelId="{8D38F8F2-03AC-4E1F-9FA5-0F29851B0BA2}" type="pres">
      <dgm:prSet presAssocID="{9E987113-F7EE-457C-A00A-2F9A060768A7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01F628-FBA5-4DC1-8F58-1E3B024A10D0}" type="pres">
      <dgm:prSet presAssocID="{9E987113-F7EE-457C-A00A-2F9A060768A7}" presName="rootConnector" presStyleLbl="node2" presStyleIdx="2" presStyleCnt="5"/>
      <dgm:spPr/>
      <dgm:t>
        <a:bodyPr/>
        <a:lstStyle/>
        <a:p>
          <a:endParaRPr lang="ru-RU"/>
        </a:p>
      </dgm:t>
    </dgm:pt>
    <dgm:pt modelId="{1B051FA3-5F9E-4CDA-B406-7944AEDF06E6}" type="pres">
      <dgm:prSet presAssocID="{9E987113-F7EE-457C-A00A-2F9A060768A7}" presName="hierChild4" presStyleCnt="0"/>
      <dgm:spPr/>
      <dgm:t>
        <a:bodyPr/>
        <a:lstStyle/>
        <a:p>
          <a:endParaRPr lang="ru-RU"/>
        </a:p>
      </dgm:t>
    </dgm:pt>
    <dgm:pt modelId="{9A9B787D-96B8-4588-B962-784C1B20B3C3}" type="pres">
      <dgm:prSet presAssocID="{9E987113-F7EE-457C-A00A-2F9A060768A7}" presName="hierChild5" presStyleCnt="0"/>
      <dgm:spPr/>
      <dgm:t>
        <a:bodyPr/>
        <a:lstStyle/>
        <a:p>
          <a:endParaRPr lang="ru-RU"/>
        </a:p>
      </dgm:t>
    </dgm:pt>
    <dgm:pt modelId="{A5CBCF6F-79C3-4D7A-B884-014038FEBC0A}" type="pres">
      <dgm:prSet presAssocID="{596E04EC-5423-44CD-B971-5B21716D4BD0}" presName="Name37" presStyleLbl="parChTrans1D2" presStyleIdx="3" presStyleCnt="5"/>
      <dgm:spPr/>
      <dgm:t>
        <a:bodyPr/>
        <a:lstStyle/>
        <a:p>
          <a:endParaRPr lang="ru-RU"/>
        </a:p>
      </dgm:t>
    </dgm:pt>
    <dgm:pt modelId="{0A88B010-29A8-4563-84A1-5BFD5F5D2007}" type="pres">
      <dgm:prSet presAssocID="{72C10AAF-113C-4216-B3F5-E2CCB7FB1C21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8E002D4-5C7E-400E-BAC9-53C814B17C9A}" type="pres">
      <dgm:prSet presAssocID="{72C10AAF-113C-4216-B3F5-E2CCB7FB1C21}" presName="rootComposite" presStyleCnt="0"/>
      <dgm:spPr/>
      <dgm:t>
        <a:bodyPr/>
        <a:lstStyle/>
        <a:p>
          <a:endParaRPr lang="ru-RU"/>
        </a:p>
      </dgm:t>
    </dgm:pt>
    <dgm:pt modelId="{06F6BA6F-56A7-4F34-A11C-CC7A67986302}" type="pres">
      <dgm:prSet presAssocID="{72C10AAF-113C-4216-B3F5-E2CCB7FB1C21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551178-78A8-4352-BAB9-B1DA2402D194}" type="pres">
      <dgm:prSet presAssocID="{72C10AAF-113C-4216-B3F5-E2CCB7FB1C21}" presName="rootConnector" presStyleLbl="node2" presStyleIdx="3" presStyleCnt="5"/>
      <dgm:spPr/>
      <dgm:t>
        <a:bodyPr/>
        <a:lstStyle/>
        <a:p>
          <a:endParaRPr lang="ru-RU"/>
        </a:p>
      </dgm:t>
    </dgm:pt>
    <dgm:pt modelId="{04D57FC3-F6A2-4A0B-8A86-2C798D88DC16}" type="pres">
      <dgm:prSet presAssocID="{72C10AAF-113C-4216-B3F5-E2CCB7FB1C21}" presName="hierChild4" presStyleCnt="0"/>
      <dgm:spPr/>
      <dgm:t>
        <a:bodyPr/>
        <a:lstStyle/>
        <a:p>
          <a:endParaRPr lang="ru-RU"/>
        </a:p>
      </dgm:t>
    </dgm:pt>
    <dgm:pt modelId="{963271A8-FF30-4D89-B38D-AD2D44040ADF}" type="pres">
      <dgm:prSet presAssocID="{72C10AAF-113C-4216-B3F5-E2CCB7FB1C21}" presName="hierChild5" presStyleCnt="0"/>
      <dgm:spPr/>
      <dgm:t>
        <a:bodyPr/>
        <a:lstStyle/>
        <a:p>
          <a:endParaRPr lang="ru-RU"/>
        </a:p>
      </dgm:t>
    </dgm:pt>
    <dgm:pt modelId="{2855D821-14C3-4EB2-AC70-F5918E10E2BB}" type="pres">
      <dgm:prSet presAssocID="{0AE64ABE-D397-4C73-88AC-5CA1312E07FD}" presName="Name37" presStyleLbl="parChTrans1D2" presStyleIdx="4" presStyleCnt="5"/>
      <dgm:spPr/>
      <dgm:t>
        <a:bodyPr/>
        <a:lstStyle/>
        <a:p>
          <a:endParaRPr lang="ru-RU"/>
        </a:p>
      </dgm:t>
    </dgm:pt>
    <dgm:pt modelId="{1ECAD6A3-2BE2-460B-B2DC-FF76F7DC11CB}" type="pres">
      <dgm:prSet presAssocID="{A62FC6BA-4352-43FF-8628-52B8EEF5BB8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2AD40812-340B-41FE-84E5-743C99F1F783}" type="pres">
      <dgm:prSet presAssocID="{A62FC6BA-4352-43FF-8628-52B8EEF5BB8E}" presName="rootComposite" presStyleCnt="0"/>
      <dgm:spPr/>
      <dgm:t>
        <a:bodyPr/>
        <a:lstStyle/>
        <a:p>
          <a:endParaRPr lang="ru-RU"/>
        </a:p>
      </dgm:t>
    </dgm:pt>
    <dgm:pt modelId="{19EC5C1C-B73B-4678-AEAD-6282666A20C0}" type="pres">
      <dgm:prSet presAssocID="{A62FC6BA-4352-43FF-8628-52B8EEF5BB8E}" presName="rootText" presStyleLbl="node2" presStyleIdx="4" presStyleCnt="5" custScaleX="1171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B3F51F-85E2-4ACF-A286-FFB941452D2E}" type="pres">
      <dgm:prSet presAssocID="{A62FC6BA-4352-43FF-8628-52B8EEF5BB8E}" presName="rootConnector" presStyleLbl="node2" presStyleIdx="4" presStyleCnt="5"/>
      <dgm:spPr/>
      <dgm:t>
        <a:bodyPr/>
        <a:lstStyle/>
        <a:p>
          <a:endParaRPr lang="ru-RU"/>
        </a:p>
      </dgm:t>
    </dgm:pt>
    <dgm:pt modelId="{90B20930-9A77-44C6-863B-70774AE52E36}" type="pres">
      <dgm:prSet presAssocID="{A62FC6BA-4352-43FF-8628-52B8EEF5BB8E}" presName="hierChild4" presStyleCnt="0"/>
      <dgm:spPr/>
      <dgm:t>
        <a:bodyPr/>
        <a:lstStyle/>
        <a:p>
          <a:endParaRPr lang="ru-RU"/>
        </a:p>
      </dgm:t>
    </dgm:pt>
    <dgm:pt modelId="{25497BE7-043A-4013-9B1E-D6F3559264F1}" type="pres">
      <dgm:prSet presAssocID="{A62FC6BA-4352-43FF-8628-52B8EEF5BB8E}" presName="hierChild5" presStyleCnt="0"/>
      <dgm:spPr/>
      <dgm:t>
        <a:bodyPr/>
        <a:lstStyle/>
        <a:p>
          <a:endParaRPr lang="ru-RU"/>
        </a:p>
      </dgm:t>
    </dgm:pt>
    <dgm:pt modelId="{A2CE13EA-C1D4-4F18-A120-49D60C0E33AB}" type="pres">
      <dgm:prSet presAssocID="{E2D307F2-E846-425E-AF4B-09D57B5979F7}" presName="hierChild3" presStyleCnt="0"/>
      <dgm:spPr/>
      <dgm:t>
        <a:bodyPr/>
        <a:lstStyle/>
        <a:p>
          <a:endParaRPr lang="ru-RU"/>
        </a:p>
      </dgm:t>
    </dgm:pt>
  </dgm:ptLst>
  <dgm:cxnLst>
    <dgm:cxn modelId="{3985E7FE-2852-4F7A-AD4C-73B152905ED5}" type="presOf" srcId="{84FAAC58-430C-4A80-8FCF-F57F0B74E329}" destId="{36747ACE-97D3-4AEE-945B-E762A9DA9A7B}" srcOrd="1" destOrd="0" presId="urn:microsoft.com/office/officeart/2005/8/layout/orgChart1"/>
    <dgm:cxn modelId="{99947A9B-64BE-4084-83E3-AE6209E63CC4}" type="presOf" srcId="{E2D307F2-E846-425E-AF4B-09D57B5979F7}" destId="{FAC80E29-CFC3-4920-A0F3-E3051396653D}" srcOrd="1" destOrd="0" presId="urn:microsoft.com/office/officeart/2005/8/layout/orgChart1"/>
    <dgm:cxn modelId="{2E8F2F55-EC40-421B-A87C-D8560E2F6E86}" srcId="{E2D307F2-E846-425E-AF4B-09D57B5979F7}" destId="{9E987113-F7EE-457C-A00A-2F9A060768A7}" srcOrd="2" destOrd="0" parTransId="{78F83167-02FB-4A04-98CF-F46609102C39}" sibTransId="{5568B2A7-337A-41AD-85B0-E13EE8B7FF4B}"/>
    <dgm:cxn modelId="{E41FF653-B79C-4AB9-86B4-118F767015A8}" srcId="{E2D307F2-E846-425E-AF4B-09D57B5979F7}" destId="{84FAAC58-430C-4A80-8FCF-F57F0B74E329}" srcOrd="0" destOrd="0" parTransId="{2A1C34E2-98AF-4E0B-9C50-D1F6F7741110}" sibTransId="{501D6194-1C41-4D5A-A119-3DD7936F91EB}"/>
    <dgm:cxn modelId="{119B7FFA-CD69-4FC9-82CC-E1AB50111048}" type="presOf" srcId="{72C10AAF-113C-4216-B3F5-E2CCB7FB1C21}" destId="{EC551178-78A8-4352-BAB9-B1DA2402D194}" srcOrd="1" destOrd="0" presId="urn:microsoft.com/office/officeart/2005/8/layout/orgChart1"/>
    <dgm:cxn modelId="{1446E0E3-EC63-4F67-AFCB-A63D0505BC4C}" type="presOf" srcId="{84FAAC58-430C-4A80-8FCF-F57F0B74E329}" destId="{D3D4BDA5-20DF-49B4-831F-F1BB1A3CDAA6}" srcOrd="0" destOrd="0" presId="urn:microsoft.com/office/officeart/2005/8/layout/orgChart1"/>
    <dgm:cxn modelId="{BF1FF9C5-6698-4A81-BB21-AAC25EBC777C}" type="presOf" srcId="{596E04EC-5423-44CD-B971-5B21716D4BD0}" destId="{A5CBCF6F-79C3-4D7A-B884-014038FEBC0A}" srcOrd="0" destOrd="0" presId="urn:microsoft.com/office/officeart/2005/8/layout/orgChart1"/>
    <dgm:cxn modelId="{89B80956-F9EB-47DA-86BA-389D11AECA90}" srcId="{BE1B7E47-41EA-47D3-8BE0-A4CD4E9CA6D7}" destId="{E2D307F2-E846-425E-AF4B-09D57B5979F7}" srcOrd="0" destOrd="0" parTransId="{01F136DB-2CC1-431B-9885-8C18161FED96}" sibTransId="{128B7D61-DF21-4AEE-9847-B20EA9F32D18}"/>
    <dgm:cxn modelId="{C35FA0FE-1831-4107-8914-BCCB9DF1EFEC}" type="presOf" srcId="{9E987113-F7EE-457C-A00A-2F9A060768A7}" destId="{2D01F628-FBA5-4DC1-8F58-1E3B024A10D0}" srcOrd="1" destOrd="0" presId="urn:microsoft.com/office/officeart/2005/8/layout/orgChart1"/>
    <dgm:cxn modelId="{CD4EEC38-0D27-4F29-BBD8-E222113E69A4}" type="presOf" srcId="{BE1B7E47-41EA-47D3-8BE0-A4CD4E9CA6D7}" destId="{5D13EC4E-BD1F-4C37-9C23-BA469840D407}" srcOrd="0" destOrd="0" presId="urn:microsoft.com/office/officeart/2005/8/layout/orgChart1"/>
    <dgm:cxn modelId="{4C8BC583-8E0A-4939-8460-529377FCEB61}" type="presOf" srcId="{78F83167-02FB-4A04-98CF-F46609102C39}" destId="{8C8FE86B-66BB-4C51-B41E-4953FE2F8EF5}" srcOrd="0" destOrd="0" presId="urn:microsoft.com/office/officeart/2005/8/layout/orgChart1"/>
    <dgm:cxn modelId="{208D7F93-5066-47F2-8601-C09A66F51D4E}" type="presOf" srcId="{9E987113-F7EE-457C-A00A-2F9A060768A7}" destId="{8D38F8F2-03AC-4E1F-9FA5-0F29851B0BA2}" srcOrd="0" destOrd="0" presId="urn:microsoft.com/office/officeart/2005/8/layout/orgChart1"/>
    <dgm:cxn modelId="{61000EBC-5BEF-4F35-A92F-8BE8816C3867}" srcId="{E2D307F2-E846-425E-AF4B-09D57B5979F7}" destId="{72C10AAF-113C-4216-B3F5-E2CCB7FB1C21}" srcOrd="3" destOrd="0" parTransId="{596E04EC-5423-44CD-B971-5B21716D4BD0}" sibTransId="{9DCD0870-F16E-4BD8-B6EB-F8ECCE02C9E8}"/>
    <dgm:cxn modelId="{1DCC1ACE-CADB-4012-858B-9E3C67673037}" type="presOf" srcId="{A4F46FA1-804C-4741-9E90-1C0A580C5CF6}" destId="{501F6175-3FB0-450B-BD69-60BF1C8CCA38}" srcOrd="0" destOrd="0" presId="urn:microsoft.com/office/officeart/2005/8/layout/orgChart1"/>
    <dgm:cxn modelId="{396B2FC8-AE3E-43D0-B640-D322F72AB558}" type="presOf" srcId="{A62FC6BA-4352-43FF-8628-52B8EEF5BB8E}" destId="{19EC5C1C-B73B-4678-AEAD-6282666A20C0}" srcOrd="0" destOrd="0" presId="urn:microsoft.com/office/officeart/2005/8/layout/orgChart1"/>
    <dgm:cxn modelId="{A7F0EEDD-27E6-4079-8D18-A5604B1B8BBE}" srcId="{E2D307F2-E846-425E-AF4B-09D57B5979F7}" destId="{A4F46FA1-804C-4741-9E90-1C0A580C5CF6}" srcOrd="1" destOrd="0" parTransId="{EAAF9A79-37F3-4EB5-A6F8-EAE01ECD267A}" sibTransId="{16DB0366-592C-41D8-BDE4-FCD34B94AD76}"/>
    <dgm:cxn modelId="{3477895F-C305-4A33-8AA0-2D0113EC5E9F}" srcId="{E2D307F2-E846-425E-AF4B-09D57B5979F7}" destId="{A62FC6BA-4352-43FF-8628-52B8EEF5BB8E}" srcOrd="4" destOrd="0" parTransId="{0AE64ABE-D397-4C73-88AC-5CA1312E07FD}" sibTransId="{390CC710-37FF-4E60-BB0A-F43B09731372}"/>
    <dgm:cxn modelId="{065BFE7D-9DFE-43CE-8EDA-EF8ACD9C676C}" type="presOf" srcId="{0AE64ABE-D397-4C73-88AC-5CA1312E07FD}" destId="{2855D821-14C3-4EB2-AC70-F5918E10E2BB}" srcOrd="0" destOrd="0" presId="urn:microsoft.com/office/officeart/2005/8/layout/orgChart1"/>
    <dgm:cxn modelId="{105CCA78-9832-4A02-B91D-0967AD7D6338}" type="presOf" srcId="{EAAF9A79-37F3-4EB5-A6F8-EAE01ECD267A}" destId="{D4ED67D2-20CF-4BDC-BAD5-8F952DC6D9ED}" srcOrd="0" destOrd="0" presId="urn:microsoft.com/office/officeart/2005/8/layout/orgChart1"/>
    <dgm:cxn modelId="{B04583BA-C5B8-41A4-9DAF-FC263808D550}" type="presOf" srcId="{A62FC6BA-4352-43FF-8628-52B8EEF5BB8E}" destId="{5EB3F51F-85E2-4ACF-A286-FFB941452D2E}" srcOrd="1" destOrd="0" presId="urn:microsoft.com/office/officeart/2005/8/layout/orgChart1"/>
    <dgm:cxn modelId="{B60E4049-3438-42A6-8C25-1ECC485A000C}" type="presOf" srcId="{E2D307F2-E846-425E-AF4B-09D57B5979F7}" destId="{C11564AA-5AA1-42B9-9183-9A275E74BBDE}" srcOrd="0" destOrd="0" presId="urn:microsoft.com/office/officeart/2005/8/layout/orgChart1"/>
    <dgm:cxn modelId="{105508C9-1A66-47EA-92A6-2DD722E0B2DA}" type="presOf" srcId="{72C10AAF-113C-4216-B3F5-E2CCB7FB1C21}" destId="{06F6BA6F-56A7-4F34-A11C-CC7A67986302}" srcOrd="0" destOrd="0" presId="urn:microsoft.com/office/officeart/2005/8/layout/orgChart1"/>
    <dgm:cxn modelId="{4B1348F7-D48C-48E3-B19D-CFF92260419C}" type="presOf" srcId="{2A1C34E2-98AF-4E0B-9C50-D1F6F7741110}" destId="{CDC5C414-2EEF-40B2-B9A8-236F586E844E}" srcOrd="0" destOrd="0" presId="urn:microsoft.com/office/officeart/2005/8/layout/orgChart1"/>
    <dgm:cxn modelId="{854A98DF-B96D-4E5C-8DE6-5D958AD133D1}" type="presOf" srcId="{A4F46FA1-804C-4741-9E90-1C0A580C5CF6}" destId="{CBC11258-CFA5-4FA3-8CEC-B78136BA7133}" srcOrd="1" destOrd="0" presId="urn:microsoft.com/office/officeart/2005/8/layout/orgChart1"/>
    <dgm:cxn modelId="{D0FC0A42-9617-406C-A355-2504B43FD0EC}" type="presParOf" srcId="{5D13EC4E-BD1F-4C37-9C23-BA469840D407}" destId="{D910C7FD-9EAB-49AA-8C3F-01724ABD4F75}" srcOrd="0" destOrd="0" presId="urn:microsoft.com/office/officeart/2005/8/layout/orgChart1"/>
    <dgm:cxn modelId="{CEA81686-ED2D-4A33-B724-43AE0CB337D7}" type="presParOf" srcId="{D910C7FD-9EAB-49AA-8C3F-01724ABD4F75}" destId="{0B6D8B57-D8E9-4F58-AA84-AB4B8F298754}" srcOrd="0" destOrd="0" presId="urn:microsoft.com/office/officeart/2005/8/layout/orgChart1"/>
    <dgm:cxn modelId="{9EC4A994-8780-4F95-9D32-6DE5860B6015}" type="presParOf" srcId="{0B6D8B57-D8E9-4F58-AA84-AB4B8F298754}" destId="{C11564AA-5AA1-42B9-9183-9A275E74BBDE}" srcOrd="0" destOrd="0" presId="urn:microsoft.com/office/officeart/2005/8/layout/orgChart1"/>
    <dgm:cxn modelId="{87D46C62-73C2-4DBB-8265-7203F40EAE39}" type="presParOf" srcId="{0B6D8B57-D8E9-4F58-AA84-AB4B8F298754}" destId="{FAC80E29-CFC3-4920-A0F3-E3051396653D}" srcOrd="1" destOrd="0" presId="urn:microsoft.com/office/officeart/2005/8/layout/orgChart1"/>
    <dgm:cxn modelId="{79F6150B-36BB-4D01-B6C8-2E6E5055B86D}" type="presParOf" srcId="{D910C7FD-9EAB-49AA-8C3F-01724ABD4F75}" destId="{00E56529-95C6-415D-BC6D-F4CBE72E4187}" srcOrd="1" destOrd="0" presId="urn:microsoft.com/office/officeart/2005/8/layout/orgChart1"/>
    <dgm:cxn modelId="{0EE150E4-01C3-4AE1-B25A-C62584AEA878}" type="presParOf" srcId="{00E56529-95C6-415D-BC6D-F4CBE72E4187}" destId="{CDC5C414-2EEF-40B2-B9A8-236F586E844E}" srcOrd="0" destOrd="0" presId="urn:microsoft.com/office/officeart/2005/8/layout/orgChart1"/>
    <dgm:cxn modelId="{073A15FE-2BDE-4B4C-A5CE-6F2535455AF3}" type="presParOf" srcId="{00E56529-95C6-415D-BC6D-F4CBE72E4187}" destId="{5F71B020-9FB6-42B1-AB79-67D81003C992}" srcOrd="1" destOrd="0" presId="urn:microsoft.com/office/officeart/2005/8/layout/orgChart1"/>
    <dgm:cxn modelId="{A5DFC034-06D3-4401-9B7F-333256431113}" type="presParOf" srcId="{5F71B020-9FB6-42B1-AB79-67D81003C992}" destId="{1C5C18E3-FE60-4093-A8A5-91506C073142}" srcOrd="0" destOrd="0" presId="urn:microsoft.com/office/officeart/2005/8/layout/orgChart1"/>
    <dgm:cxn modelId="{8D316AE3-166F-4971-B930-3A769D5A3E31}" type="presParOf" srcId="{1C5C18E3-FE60-4093-A8A5-91506C073142}" destId="{D3D4BDA5-20DF-49B4-831F-F1BB1A3CDAA6}" srcOrd="0" destOrd="0" presId="urn:microsoft.com/office/officeart/2005/8/layout/orgChart1"/>
    <dgm:cxn modelId="{80F0B72D-2329-4F80-BB6E-3EBF01DE83AC}" type="presParOf" srcId="{1C5C18E3-FE60-4093-A8A5-91506C073142}" destId="{36747ACE-97D3-4AEE-945B-E762A9DA9A7B}" srcOrd="1" destOrd="0" presId="urn:microsoft.com/office/officeart/2005/8/layout/orgChart1"/>
    <dgm:cxn modelId="{A0EF79E0-6D3A-4F54-96E2-EB475CCA3837}" type="presParOf" srcId="{5F71B020-9FB6-42B1-AB79-67D81003C992}" destId="{E9A288F5-9D97-44A3-9C73-32B6A5DD504F}" srcOrd="1" destOrd="0" presId="urn:microsoft.com/office/officeart/2005/8/layout/orgChart1"/>
    <dgm:cxn modelId="{0102F7AD-BE2C-4AE4-BEEC-C7BFC07E9637}" type="presParOf" srcId="{5F71B020-9FB6-42B1-AB79-67D81003C992}" destId="{1B369BD7-1F24-4BD0-BB15-651F9434D9DE}" srcOrd="2" destOrd="0" presId="urn:microsoft.com/office/officeart/2005/8/layout/orgChart1"/>
    <dgm:cxn modelId="{4929649B-7FCC-4A1B-8A57-4E962E08481F}" type="presParOf" srcId="{00E56529-95C6-415D-BC6D-F4CBE72E4187}" destId="{D4ED67D2-20CF-4BDC-BAD5-8F952DC6D9ED}" srcOrd="2" destOrd="0" presId="urn:microsoft.com/office/officeart/2005/8/layout/orgChart1"/>
    <dgm:cxn modelId="{CB55B7DF-97E6-4065-A526-29743CA6AB82}" type="presParOf" srcId="{00E56529-95C6-415D-BC6D-F4CBE72E4187}" destId="{D8B62DCC-A800-4AA8-952E-F052C57D73DE}" srcOrd="3" destOrd="0" presId="urn:microsoft.com/office/officeart/2005/8/layout/orgChart1"/>
    <dgm:cxn modelId="{C102CB80-DBEF-4567-B666-3E882A52B954}" type="presParOf" srcId="{D8B62DCC-A800-4AA8-952E-F052C57D73DE}" destId="{9F7E693F-7BBF-4181-9462-28161D9F1F3B}" srcOrd="0" destOrd="0" presId="urn:microsoft.com/office/officeart/2005/8/layout/orgChart1"/>
    <dgm:cxn modelId="{FE02466E-924D-4D6A-8DB6-CF4D1567F63B}" type="presParOf" srcId="{9F7E693F-7BBF-4181-9462-28161D9F1F3B}" destId="{501F6175-3FB0-450B-BD69-60BF1C8CCA38}" srcOrd="0" destOrd="0" presId="urn:microsoft.com/office/officeart/2005/8/layout/orgChart1"/>
    <dgm:cxn modelId="{135CDB66-A0E8-48AA-8698-BB02A48A6815}" type="presParOf" srcId="{9F7E693F-7BBF-4181-9462-28161D9F1F3B}" destId="{CBC11258-CFA5-4FA3-8CEC-B78136BA7133}" srcOrd="1" destOrd="0" presId="urn:microsoft.com/office/officeart/2005/8/layout/orgChart1"/>
    <dgm:cxn modelId="{13208DD4-2702-4FDB-805B-09D3040C1D53}" type="presParOf" srcId="{D8B62DCC-A800-4AA8-952E-F052C57D73DE}" destId="{D5E17E6B-9F34-48AD-8F6E-AFF438E15A7C}" srcOrd="1" destOrd="0" presId="urn:microsoft.com/office/officeart/2005/8/layout/orgChart1"/>
    <dgm:cxn modelId="{057F9F7D-AF5C-44D4-ADC4-371D03FD0169}" type="presParOf" srcId="{D8B62DCC-A800-4AA8-952E-F052C57D73DE}" destId="{479705BC-69A5-4D0C-8EB0-3130EC69E81D}" srcOrd="2" destOrd="0" presId="urn:microsoft.com/office/officeart/2005/8/layout/orgChart1"/>
    <dgm:cxn modelId="{25026E94-210A-4351-B5C3-CFA26CFD1F85}" type="presParOf" srcId="{00E56529-95C6-415D-BC6D-F4CBE72E4187}" destId="{8C8FE86B-66BB-4C51-B41E-4953FE2F8EF5}" srcOrd="4" destOrd="0" presId="urn:microsoft.com/office/officeart/2005/8/layout/orgChart1"/>
    <dgm:cxn modelId="{9C64A851-7BF1-4066-B192-94A96D7E925F}" type="presParOf" srcId="{00E56529-95C6-415D-BC6D-F4CBE72E4187}" destId="{34EB8D8C-EF10-4244-88C1-F39F2204F2F9}" srcOrd="5" destOrd="0" presId="urn:microsoft.com/office/officeart/2005/8/layout/orgChart1"/>
    <dgm:cxn modelId="{271D1DBB-82DB-48C5-BD26-3388E4316310}" type="presParOf" srcId="{34EB8D8C-EF10-4244-88C1-F39F2204F2F9}" destId="{322EC8C6-EB48-4694-BA06-2C24198FD6CC}" srcOrd="0" destOrd="0" presId="urn:microsoft.com/office/officeart/2005/8/layout/orgChart1"/>
    <dgm:cxn modelId="{CE9B74DE-4049-4204-A7E8-C9C66D8E4652}" type="presParOf" srcId="{322EC8C6-EB48-4694-BA06-2C24198FD6CC}" destId="{8D38F8F2-03AC-4E1F-9FA5-0F29851B0BA2}" srcOrd="0" destOrd="0" presId="urn:microsoft.com/office/officeart/2005/8/layout/orgChart1"/>
    <dgm:cxn modelId="{1529D5DA-2C52-4E50-B2B9-8223B338B9DA}" type="presParOf" srcId="{322EC8C6-EB48-4694-BA06-2C24198FD6CC}" destId="{2D01F628-FBA5-4DC1-8F58-1E3B024A10D0}" srcOrd="1" destOrd="0" presId="urn:microsoft.com/office/officeart/2005/8/layout/orgChart1"/>
    <dgm:cxn modelId="{52279626-9B63-4D00-A0AB-8A16ECFB4AFF}" type="presParOf" srcId="{34EB8D8C-EF10-4244-88C1-F39F2204F2F9}" destId="{1B051FA3-5F9E-4CDA-B406-7944AEDF06E6}" srcOrd="1" destOrd="0" presId="urn:microsoft.com/office/officeart/2005/8/layout/orgChart1"/>
    <dgm:cxn modelId="{D2EEED7B-8A38-4E1D-BA91-84D9F822B2F6}" type="presParOf" srcId="{34EB8D8C-EF10-4244-88C1-F39F2204F2F9}" destId="{9A9B787D-96B8-4588-B962-784C1B20B3C3}" srcOrd="2" destOrd="0" presId="urn:microsoft.com/office/officeart/2005/8/layout/orgChart1"/>
    <dgm:cxn modelId="{42891ED2-BFDE-49E7-8FB2-423783684234}" type="presParOf" srcId="{00E56529-95C6-415D-BC6D-F4CBE72E4187}" destId="{A5CBCF6F-79C3-4D7A-B884-014038FEBC0A}" srcOrd="6" destOrd="0" presId="urn:microsoft.com/office/officeart/2005/8/layout/orgChart1"/>
    <dgm:cxn modelId="{A4BE577A-EE19-40A1-9584-56FC760EE776}" type="presParOf" srcId="{00E56529-95C6-415D-BC6D-F4CBE72E4187}" destId="{0A88B010-29A8-4563-84A1-5BFD5F5D2007}" srcOrd="7" destOrd="0" presId="urn:microsoft.com/office/officeart/2005/8/layout/orgChart1"/>
    <dgm:cxn modelId="{CBF054C3-5E32-4B89-86AA-82061B49DB03}" type="presParOf" srcId="{0A88B010-29A8-4563-84A1-5BFD5F5D2007}" destId="{48E002D4-5C7E-400E-BAC9-53C814B17C9A}" srcOrd="0" destOrd="0" presId="urn:microsoft.com/office/officeart/2005/8/layout/orgChart1"/>
    <dgm:cxn modelId="{AB79B4EF-34FC-4E4D-BBC9-9DE7D237B0B7}" type="presParOf" srcId="{48E002D4-5C7E-400E-BAC9-53C814B17C9A}" destId="{06F6BA6F-56A7-4F34-A11C-CC7A67986302}" srcOrd="0" destOrd="0" presId="urn:microsoft.com/office/officeart/2005/8/layout/orgChart1"/>
    <dgm:cxn modelId="{A287EEC9-76AD-4E02-88F8-1FA84A26815B}" type="presParOf" srcId="{48E002D4-5C7E-400E-BAC9-53C814B17C9A}" destId="{EC551178-78A8-4352-BAB9-B1DA2402D194}" srcOrd="1" destOrd="0" presId="urn:microsoft.com/office/officeart/2005/8/layout/orgChart1"/>
    <dgm:cxn modelId="{D6140776-FCB5-4179-8A21-908574E401D5}" type="presParOf" srcId="{0A88B010-29A8-4563-84A1-5BFD5F5D2007}" destId="{04D57FC3-F6A2-4A0B-8A86-2C798D88DC16}" srcOrd="1" destOrd="0" presId="urn:microsoft.com/office/officeart/2005/8/layout/orgChart1"/>
    <dgm:cxn modelId="{7D27093E-7591-4679-89A7-9274846FFA48}" type="presParOf" srcId="{0A88B010-29A8-4563-84A1-5BFD5F5D2007}" destId="{963271A8-FF30-4D89-B38D-AD2D44040ADF}" srcOrd="2" destOrd="0" presId="urn:microsoft.com/office/officeart/2005/8/layout/orgChart1"/>
    <dgm:cxn modelId="{17743BAC-C789-4FF8-A64E-96E6EEC26CFB}" type="presParOf" srcId="{00E56529-95C6-415D-BC6D-F4CBE72E4187}" destId="{2855D821-14C3-4EB2-AC70-F5918E10E2BB}" srcOrd="8" destOrd="0" presId="urn:microsoft.com/office/officeart/2005/8/layout/orgChart1"/>
    <dgm:cxn modelId="{19819E4C-84EF-44B8-9F07-4C0BC886A49D}" type="presParOf" srcId="{00E56529-95C6-415D-BC6D-F4CBE72E4187}" destId="{1ECAD6A3-2BE2-460B-B2DC-FF76F7DC11CB}" srcOrd="9" destOrd="0" presId="urn:microsoft.com/office/officeart/2005/8/layout/orgChart1"/>
    <dgm:cxn modelId="{42091B85-5BC8-448C-9CF1-7DDFCA91EAA5}" type="presParOf" srcId="{1ECAD6A3-2BE2-460B-B2DC-FF76F7DC11CB}" destId="{2AD40812-340B-41FE-84E5-743C99F1F783}" srcOrd="0" destOrd="0" presId="urn:microsoft.com/office/officeart/2005/8/layout/orgChart1"/>
    <dgm:cxn modelId="{E1347C20-41D4-4F89-8AAD-E6532BD0DC7D}" type="presParOf" srcId="{2AD40812-340B-41FE-84E5-743C99F1F783}" destId="{19EC5C1C-B73B-4678-AEAD-6282666A20C0}" srcOrd="0" destOrd="0" presId="urn:microsoft.com/office/officeart/2005/8/layout/orgChart1"/>
    <dgm:cxn modelId="{E7DEB4FF-438E-43F2-A259-B1ED074E12DA}" type="presParOf" srcId="{2AD40812-340B-41FE-84E5-743C99F1F783}" destId="{5EB3F51F-85E2-4ACF-A286-FFB941452D2E}" srcOrd="1" destOrd="0" presId="urn:microsoft.com/office/officeart/2005/8/layout/orgChart1"/>
    <dgm:cxn modelId="{E2CB8279-2A5B-462D-8680-C6D991E384C7}" type="presParOf" srcId="{1ECAD6A3-2BE2-460B-B2DC-FF76F7DC11CB}" destId="{90B20930-9A77-44C6-863B-70774AE52E36}" srcOrd="1" destOrd="0" presId="urn:microsoft.com/office/officeart/2005/8/layout/orgChart1"/>
    <dgm:cxn modelId="{29C9D582-F479-4638-A757-4D9E7A9625AD}" type="presParOf" srcId="{1ECAD6A3-2BE2-460B-B2DC-FF76F7DC11CB}" destId="{25497BE7-043A-4013-9B1E-D6F3559264F1}" srcOrd="2" destOrd="0" presId="urn:microsoft.com/office/officeart/2005/8/layout/orgChart1"/>
    <dgm:cxn modelId="{11215E24-CCB8-4205-B290-9AFB9742ABFF}" type="presParOf" srcId="{D910C7FD-9EAB-49AA-8C3F-01724ABD4F75}" destId="{A2CE13EA-C1D4-4F18-A120-49D60C0E33AB}" srcOrd="2" destOrd="0" presId="urn:microsoft.com/office/officeart/2005/8/layout/orgChart1"/>
  </dgm:cxnLst>
  <dgm:bg/>
  <dgm:whole/>
  <dgm:extLst>
    <a:ext uri="{C62137D5-CB1D-491B-B009-E17868A290BF}">
      <dgm14:recolorImg xmlns="" xmlns:dgm14="http://schemas.microsoft.com/office/drawing/2010/diagram" val="1"/>
    </a:ex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534CF1-4184-4798-8C1E-B7D9D0BFA758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3B8A1C-03B9-49AD-A477-7A30B3D95694}">
      <dgm:prSet phldrT="[Текст]" custT="1"/>
      <dgm:spPr>
        <a:solidFill>
          <a:schemeClr val="accent3"/>
        </a:solidFill>
      </dgm:spPr>
      <dgm:t>
        <a:bodyPr/>
        <a:lstStyle/>
        <a:p>
          <a:r>
            <a:rPr lang="ru-RU" sz="1600" b="1" i="1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охрана и укрепление физического и психического здоровья детей, в том числе их эмоционального благополучия</a:t>
          </a:r>
          <a:endParaRPr lang="ru-RU" sz="1600" b="1" i="1" dirty="0">
            <a:solidFill>
              <a:srgbClr val="6600CC"/>
            </a:solidFill>
            <a:latin typeface="Times New Roman" pitchFamily="18" charset="0"/>
            <a:cs typeface="Times New Roman" pitchFamily="18" charset="0"/>
          </a:endParaRPr>
        </a:p>
      </dgm:t>
    </dgm:pt>
    <dgm:pt modelId="{9E6F25E1-3AFF-4416-96F8-B0E09DCC3B60}" type="parTrans" cxnId="{892563A1-8374-44B3-BBAE-D6AE9ED35963}">
      <dgm:prSet/>
      <dgm:spPr/>
      <dgm:t>
        <a:bodyPr/>
        <a:lstStyle/>
        <a:p>
          <a:endParaRPr lang="ru-RU"/>
        </a:p>
      </dgm:t>
    </dgm:pt>
    <dgm:pt modelId="{4A7279C5-86CF-4C67-A1F6-CEEB27CBA5A2}" type="sibTrans" cxnId="{892563A1-8374-44B3-BBAE-D6AE9ED35963}">
      <dgm:prSet/>
      <dgm:spPr/>
      <dgm:t>
        <a:bodyPr/>
        <a:lstStyle/>
        <a:p>
          <a:endParaRPr lang="ru-RU"/>
        </a:p>
      </dgm:t>
    </dgm:pt>
    <dgm:pt modelId="{CB8CDCDB-C938-4D7C-88E0-64E12D5AADCB}">
      <dgm:prSet phldrT="[Текст]" custT="1"/>
      <dgm:spPr>
        <a:solidFill>
          <a:schemeClr val="accent3"/>
        </a:solidFill>
      </dgm:spPr>
      <dgm:t>
        <a:bodyPr/>
        <a:lstStyle/>
        <a:p>
          <a:r>
            <a:rPr lang="ru-RU" sz="1600" b="1" i="1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создание благоприятных условий развития детей в соответствии с их возрастными и индивидуальными особенностями </a:t>
          </a:r>
          <a:endParaRPr lang="ru-RU" sz="1600" b="1" i="1" dirty="0">
            <a:solidFill>
              <a:srgbClr val="6600CC"/>
            </a:solidFill>
            <a:latin typeface="Times New Roman" pitchFamily="18" charset="0"/>
            <a:cs typeface="Times New Roman" pitchFamily="18" charset="0"/>
          </a:endParaRPr>
        </a:p>
      </dgm:t>
    </dgm:pt>
    <dgm:pt modelId="{0B66067B-1896-47A5-8BD9-008F81A8D180}" type="parTrans" cxnId="{739C2D78-C5E5-46B2-A254-3FF0B6548811}">
      <dgm:prSet/>
      <dgm:spPr/>
      <dgm:t>
        <a:bodyPr/>
        <a:lstStyle/>
        <a:p>
          <a:endParaRPr lang="ru-RU"/>
        </a:p>
      </dgm:t>
    </dgm:pt>
    <dgm:pt modelId="{EF28E2D3-FF6B-4B59-84E2-D22965AC75BC}" type="sibTrans" cxnId="{739C2D78-C5E5-46B2-A254-3FF0B6548811}">
      <dgm:prSet/>
      <dgm:spPr/>
      <dgm:t>
        <a:bodyPr/>
        <a:lstStyle/>
        <a:p>
          <a:endParaRPr lang="ru-RU"/>
        </a:p>
      </dgm:t>
    </dgm:pt>
    <dgm:pt modelId="{B8A1A352-903D-4892-9426-F43F50C2D746}">
      <dgm:prSet phldrT="[Текст]" custT="1"/>
      <dgm:spPr>
        <a:solidFill>
          <a:schemeClr val="accent3"/>
        </a:solidFill>
      </dgm:spPr>
      <dgm:t>
        <a:bodyPr/>
        <a:lstStyle/>
        <a:p>
          <a:r>
            <a:rPr lang="ru-RU" sz="1600" b="1" i="1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обеспечение вариативности и разнообразия содержания образовательных программ и организационных форм уровня дошкольного образования </a:t>
          </a:r>
          <a:endParaRPr lang="ru-RU" sz="1600" b="1" i="1" dirty="0">
            <a:solidFill>
              <a:srgbClr val="6600CC"/>
            </a:solidFill>
            <a:latin typeface="Times New Roman" pitchFamily="18" charset="0"/>
            <a:cs typeface="Times New Roman" pitchFamily="18" charset="0"/>
          </a:endParaRPr>
        </a:p>
      </dgm:t>
    </dgm:pt>
    <dgm:pt modelId="{10C6CA02-834E-4954-840F-161F510BF1D8}" type="parTrans" cxnId="{1D327EC0-B644-4842-BA05-04F2CCA05F71}">
      <dgm:prSet/>
      <dgm:spPr/>
      <dgm:t>
        <a:bodyPr/>
        <a:lstStyle/>
        <a:p>
          <a:endParaRPr lang="ru-RU"/>
        </a:p>
      </dgm:t>
    </dgm:pt>
    <dgm:pt modelId="{A585DB55-487D-4D1F-B8A6-5152D92D2A66}" type="sibTrans" cxnId="{1D327EC0-B644-4842-BA05-04F2CCA05F71}">
      <dgm:prSet/>
      <dgm:spPr/>
      <dgm:t>
        <a:bodyPr/>
        <a:lstStyle/>
        <a:p>
          <a:endParaRPr lang="ru-RU"/>
        </a:p>
      </dgm:t>
    </dgm:pt>
    <dgm:pt modelId="{9CACB4A8-CB11-436A-A14A-538D2DB58FBE}">
      <dgm:prSet phldrT="[Текст]" custT="1"/>
      <dgm:spPr>
        <a:solidFill>
          <a:schemeClr val="accent3"/>
        </a:solidFill>
      </dgm:spPr>
      <dgm:t>
        <a:bodyPr/>
        <a:lstStyle/>
        <a:p>
          <a:r>
            <a:rPr lang="ru-RU" sz="1600" b="1" i="1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формирование </a:t>
          </a:r>
          <a:r>
            <a:rPr lang="ru-RU" sz="1600" b="1" i="1" dirty="0" err="1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социокультурной</a:t>
          </a:r>
          <a:r>
            <a:rPr lang="ru-RU" sz="1600" b="1" i="1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 среды, соответствующей возрастным, индивидуальным, психологическим  и физиологическим особенностям детей</a:t>
          </a:r>
          <a:endParaRPr lang="ru-RU" sz="1600" b="1" i="1" dirty="0">
            <a:solidFill>
              <a:srgbClr val="6600CC"/>
            </a:solidFill>
            <a:latin typeface="Times New Roman" pitchFamily="18" charset="0"/>
            <a:cs typeface="Times New Roman" pitchFamily="18" charset="0"/>
          </a:endParaRPr>
        </a:p>
      </dgm:t>
    </dgm:pt>
    <dgm:pt modelId="{9D87F001-CE44-47B6-80FC-E71A07EFACDD}" type="parTrans" cxnId="{BBAA7DF9-6784-4311-BE16-C71BE988856C}">
      <dgm:prSet/>
      <dgm:spPr/>
      <dgm:t>
        <a:bodyPr/>
        <a:lstStyle/>
        <a:p>
          <a:endParaRPr lang="ru-RU"/>
        </a:p>
      </dgm:t>
    </dgm:pt>
    <dgm:pt modelId="{98D2D378-CFA2-4CD2-B668-16AD2D0B8D58}" type="sibTrans" cxnId="{BBAA7DF9-6784-4311-BE16-C71BE988856C}">
      <dgm:prSet/>
      <dgm:spPr/>
      <dgm:t>
        <a:bodyPr/>
        <a:lstStyle/>
        <a:p>
          <a:endParaRPr lang="ru-RU"/>
        </a:p>
      </dgm:t>
    </dgm:pt>
    <dgm:pt modelId="{98F4D65C-0A00-4A43-A251-89CA551E9F59}">
      <dgm:prSet phldrT="[Текст]" custT="1"/>
      <dgm:spPr>
        <a:solidFill>
          <a:schemeClr val="accent3"/>
        </a:solidFill>
      </dgm:spPr>
      <dgm:t>
        <a:bodyPr/>
        <a:lstStyle/>
        <a:p>
          <a:r>
            <a:rPr lang="ru-RU" sz="1600" b="1" i="1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объединение обучения и воспитания в целостный образовательный процесс на основе духовно-нравственных и </a:t>
          </a:r>
          <a:r>
            <a:rPr lang="ru-RU" sz="1600" b="1" i="1" dirty="0" err="1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социокультурных</a:t>
          </a:r>
          <a:r>
            <a:rPr lang="ru-RU" sz="1600" b="1" i="1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 ценностей</a:t>
          </a:r>
          <a:endParaRPr lang="ru-RU" sz="1600" b="1" i="1" dirty="0">
            <a:solidFill>
              <a:srgbClr val="6600CC"/>
            </a:solidFill>
            <a:latin typeface="Times New Roman" pitchFamily="18" charset="0"/>
            <a:cs typeface="Times New Roman" pitchFamily="18" charset="0"/>
          </a:endParaRPr>
        </a:p>
      </dgm:t>
    </dgm:pt>
    <dgm:pt modelId="{94EAB4E2-B7DF-410B-98D6-D5BB8DFF4555}" type="parTrans" cxnId="{C1200BAE-C65A-4D09-AE99-18F838433251}">
      <dgm:prSet/>
      <dgm:spPr/>
      <dgm:t>
        <a:bodyPr/>
        <a:lstStyle/>
        <a:p>
          <a:endParaRPr lang="ru-RU"/>
        </a:p>
      </dgm:t>
    </dgm:pt>
    <dgm:pt modelId="{A5D34D4A-51E6-4A3E-AEB5-1A7E69F1F1E4}" type="sibTrans" cxnId="{C1200BAE-C65A-4D09-AE99-18F838433251}">
      <dgm:prSet/>
      <dgm:spPr/>
      <dgm:t>
        <a:bodyPr/>
        <a:lstStyle/>
        <a:p>
          <a:endParaRPr lang="ru-RU"/>
        </a:p>
      </dgm:t>
    </dgm:pt>
    <dgm:pt modelId="{2B169C09-D318-4A6B-8B85-5B46AD27B4E9}">
      <dgm:prSet phldrT="[Текст]" custT="1"/>
      <dgm:spPr>
        <a:solidFill>
          <a:schemeClr val="accent3"/>
        </a:solidFill>
      </dgm:spPr>
      <dgm:t>
        <a:bodyPr/>
        <a:lstStyle/>
        <a:p>
          <a:r>
            <a:rPr lang="ru-RU" sz="1600" b="1" i="1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обеспечение равных возможностей полноценного развития каждого ребёнка в период дошкольного детства</a:t>
          </a:r>
          <a:endParaRPr lang="ru-RU" sz="1600" b="1" i="1" dirty="0">
            <a:solidFill>
              <a:srgbClr val="6600CC"/>
            </a:solidFill>
            <a:latin typeface="Times New Roman" pitchFamily="18" charset="0"/>
            <a:cs typeface="Times New Roman" pitchFamily="18" charset="0"/>
          </a:endParaRPr>
        </a:p>
      </dgm:t>
    </dgm:pt>
    <dgm:pt modelId="{EA5DB92E-7194-42E9-8ECA-1CC9AA4B6D23}" type="parTrans" cxnId="{7C58A4D6-21CF-4B50-B67A-897030E581E0}">
      <dgm:prSet/>
      <dgm:spPr/>
      <dgm:t>
        <a:bodyPr/>
        <a:lstStyle/>
        <a:p>
          <a:endParaRPr lang="ru-RU"/>
        </a:p>
      </dgm:t>
    </dgm:pt>
    <dgm:pt modelId="{C655BDD2-834B-4F38-9FA0-72477439F0E8}" type="sibTrans" cxnId="{7C58A4D6-21CF-4B50-B67A-897030E581E0}">
      <dgm:prSet/>
      <dgm:spPr/>
      <dgm:t>
        <a:bodyPr/>
        <a:lstStyle/>
        <a:p>
          <a:endParaRPr lang="ru-RU"/>
        </a:p>
      </dgm:t>
    </dgm:pt>
    <dgm:pt modelId="{E528937B-A87B-47D4-8EAA-17BE39B82455}">
      <dgm:prSet phldrT="[Текст]" custT="1"/>
      <dgm:spPr>
        <a:solidFill>
          <a:schemeClr val="accent3"/>
        </a:solidFill>
      </dgm:spPr>
      <dgm:t>
        <a:bodyPr/>
        <a:lstStyle/>
        <a:p>
          <a:r>
            <a:rPr lang="ru-RU" sz="1600" b="1" i="1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обеспечение преемственности основных образовательных программ дошкольного и начального общего образования</a:t>
          </a:r>
          <a:endParaRPr lang="ru-RU" sz="1600" b="1" i="1" dirty="0">
            <a:solidFill>
              <a:srgbClr val="6600CC"/>
            </a:solidFill>
            <a:latin typeface="Times New Roman" pitchFamily="18" charset="0"/>
            <a:cs typeface="Times New Roman" pitchFamily="18" charset="0"/>
          </a:endParaRPr>
        </a:p>
      </dgm:t>
    </dgm:pt>
    <dgm:pt modelId="{4F6A9C1A-BF48-41F0-9924-BCDE58D0EBAB}" type="parTrans" cxnId="{B2149742-00A8-4AE7-9E3F-A278A68AA4D1}">
      <dgm:prSet/>
      <dgm:spPr/>
      <dgm:t>
        <a:bodyPr/>
        <a:lstStyle/>
        <a:p>
          <a:endParaRPr lang="ru-RU"/>
        </a:p>
      </dgm:t>
    </dgm:pt>
    <dgm:pt modelId="{4F519721-D8D9-4FDA-91FF-61B4D4C32074}" type="sibTrans" cxnId="{B2149742-00A8-4AE7-9E3F-A278A68AA4D1}">
      <dgm:prSet/>
      <dgm:spPr/>
      <dgm:t>
        <a:bodyPr/>
        <a:lstStyle/>
        <a:p>
          <a:endParaRPr lang="ru-RU"/>
        </a:p>
      </dgm:t>
    </dgm:pt>
    <dgm:pt modelId="{B0E73068-84AD-4AE1-93B2-5F68C0249899}">
      <dgm:prSet phldrT="[Текст]" custT="1"/>
      <dgm:spPr>
        <a:solidFill>
          <a:schemeClr val="accent3"/>
        </a:solidFill>
      </dgm:spPr>
      <dgm:t>
        <a:bodyPr/>
        <a:lstStyle/>
        <a:p>
          <a:r>
            <a:rPr lang="ru-RU" sz="1600" b="1" i="1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формирование общей культуры личности воспитанников</a:t>
          </a:r>
          <a:endParaRPr lang="ru-RU" sz="1600" b="1" i="1" dirty="0">
            <a:solidFill>
              <a:srgbClr val="6600CC"/>
            </a:solidFill>
            <a:latin typeface="Times New Roman" pitchFamily="18" charset="0"/>
            <a:cs typeface="Times New Roman" pitchFamily="18" charset="0"/>
          </a:endParaRPr>
        </a:p>
      </dgm:t>
    </dgm:pt>
    <dgm:pt modelId="{F89C813F-6131-4BFB-9A72-4172E9D38D69}" type="parTrans" cxnId="{21F5DB65-B861-4611-949E-0CCAA44C05D4}">
      <dgm:prSet/>
      <dgm:spPr/>
      <dgm:t>
        <a:bodyPr/>
        <a:lstStyle/>
        <a:p>
          <a:endParaRPr lang="ru-RU"/>
        </a:p>
      </dgm:t>
    </dgm:pt>
    <dgm:pt modelId="{8A988411-1D4F-47E1-83F0-AF1147F45DEF}" type="sibTrans" cxnId="{21F5DB65-B861-4611-949E-0CCAA44C05D4}">
      <dgm:prSet/>
      <dgm:spPr/>
      <dgm:t>
        <a:bodyPr/>
        <a:lstStyle/>
        <a:p>
          <a:endParaRPr lang="ru-RU"/>
        </a:p>
      </dgm:t>
    </dgm:pt>
    <dgm:pt modelId="{32478A54-772C-4C4E-A7F0-7D1936D73F45}">
      <dgm:prSet phldrT="[Текст]" custT="1"/>
      <dgm:spPr>
        <a:solidFill>
          <a:schemeClr val="accent3"/>
        </a:solidFill>
      </dgm:spPr>
      <dgm:t>
        <a:bodyPr/>
        <a:lstStyle/>
        <a:p>
          <a:r>
            <a:rPr lang="ru-RU" sz="1600" b="1" i="1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обеспечение психолого-педагогической поддержки семьи и повышение компетентности родителей в вопросах развития и образования, охраны и укрепления здоровья детей</a:t>
          </a:r>
          <a:endParaRPr lang="ru-RU" sz="1600" b="1" i="1" dirty="0">
            <a:solidFill>
              <a:srgbClr val="6600CC"/>
            </a:solidFill>
            <a:latin typeface="Times New Roman" pitchFamily="18" charset="0"/>
            <a:cs typeface="Times New Roman" pitchFamily="18" charset="0"/>
          </a:endParaRPr>
        </a:p>
      </dgm:t>
    </dgm:pt>
    <dgm:pt modelId="{8BB596D3-9D24-4B48-AFDB-B95B758EEEDB}" type="parTrans" cxnId="{10334758-761E-4E38-AFF6-33163DAE5B10}">
      <dgm:prSet/>
      <dgm:spPr/>
      <dgm:t>
        <a:bodyPr/>
        <a:lstStyle/>
        <a:p>
          <a:endParaRPr lang="ru-RU"/>
        </a:p>
      </dgm:t>
    </dgm:pt>
    <dgm:pt modelId="{D73AEF25-5025-423D-993A-2B44AA7F3343}" type="sibTrans" cxnId="{10334758-761E-4E38-AFF6-33163DAE5B10}">
      <dgm:prSet/>
      <dgm:spPr/>
      <dgm:t>
        <a:bodyPr/>
        <a:lstStyle/>
        <a:p>
          <a:endParaRPr lang="ru-RU"/>
        </a:p>
      </dgm:t>
    </dgm:pt>
    <dgm:pt modelId="{3EF3A06E-D9E3-4E8D-9F1B-22B3F90F87EC}" type="pres">
      <dgm:prSet presAssocID="{08534CF1-4184-4798-8C1E-B7D9D0BFA758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16099AB6-BF3D-4F83-8B95-9C1219CD92CC}" type="pres">
      <dgm:prSet presAssocID="{973B8A1C-03B9-49AD-A477-7A30B3D95694}" presName="compNode" presStyleCnt="0"/>
      <dgm:spPr/>
    </dgm:pt>
    <dgm:pt modelId="{D074EE53-BC03-4990-9AA4-33639C013D1D}" type="pres">
      <dgm:prSet presAssocID="{973B8A1C-03B9-49AD-A477-7A30B3D95694}" presName="dummyConnPt" presStyleCnt="0"/>
      <dgm:spPr/>
    </dgm:pt>
    <dgm:pt modelId="{DF35297D-B65F-485C-89AE-CF111C5311CD}" type="pres">
      <dgm:prSet presAssocID="{973B8A1C-03B9-49AD-A477-7A30B3D95694}" presName="node" presStyleLbl="node1" presStyleIdx="0" presStyleCnt="9" custScaleX="112729" custLinFactNeighborX="2212" custLinFactNeighborY="-257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29AFD0-8794-4059-AC79-73E7C05D4DC5}" type="pres">
      <dgm:prSet presAssocID="{4A7279C5-86CF-4C67-A1F6-CEEB27CBA5A2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C6EDC07E-30A7-46E4-9B28-D411B0207FFD}" type="pres">
      <dgm:prSet presAssocID="{CB8CDCDB-C938-4D7C-88E0-64E12D5AADCB}" presName="compNode" presStyleCnt="0"/>
      <dgm:spPr/>
    </dgm:pt>
    <dgm:pt modelId="{AEBCE8EB-F716-4E73-999B-E697BC5EFB1E}" type="pres">
      <dgm:prSet presAssocID="{CB8CDCDB-C938-4D7C-88E0-64E12D5AADCB}" presName="dummyConnPt" presStyleCnt="0"/>
      <dgm:spPr/>
    </dgm:pt>
    <dgm:pt modelId="{C109F3C3-567F-40FD-BF1E-316D937FD21B}" type="pres">
      <dgm:prSet presAssocID="{CB8CDCDB-C938-4D7C-88E0-64E12D5AADCB}" presName="node" presStyleLbl="node1" presStyleIdx="1" presStyleCnt="9" custScaleX="117153" custScaleY="1449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73D129-4921-4D6F-8A09-05280D0EC3EE}" type="pres">
      <dgm:prSet presAssocID="{EF28E2D3-FF6B-4B59-84E2-D22965AC75BC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F2E3AEA2-BC9A-44ED-99A1-F97A86F38A9C}" type="pres">
      <dgm:prSet presAssocID="{B8A1A352-903D-4892-9426-F43F50C2D746}" presName="compNode" presStyleCnt="0"/>
      <dgm:spPr/>
    </dgm:pt>
    <dgm:pt modelId="{E1EAF650-EC07-4FF1-B1D0-2EAA94A26045}" type="pres">
      <dgm:prSet presAssocID="{B8A1A352-903D-4892-9426-F43F50C2D746}" presName="dummyConnPt" presStyleCnt="0"/>
      <dgm:spPr/>
    </dgm:pt>
    <dgm:pt modelId="{27CFE91D-3650-41FA-9B38-6E2DABF012D5}" type="pres">
      <dgm:prSet presAssocID="{B8A1A352-903D-4892-9426-F43F50C2D746}" presName="node" presStyleLbl="node1" presStyleIdx="2" presStyleCnt="9" custScaleX="127025" custScaleY="167919" custLinFactNeighborX="3405" custLinFactNeighborY="-9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5C1064-C58C-44BB-9CFE-D9C400E054DF}" type="pres">
      <dgm:prSet presAssocID="{A585DB55-487D-4D1F-B8A6-5152D92D2A66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2FB4EDF3-F7A9-4BF2-B817-87BF85DF6EDB}" type="pres">
      <dgm:prSet presAssocID="{9CACB4A8-CB11-436A-A14A-538D2DB58FBE}" presName="compNode" presStyleCnt="0"/>
      <dgm:spPr/>
    </dgm:pt>
    <dgm:pt modelId="{0E4CDCBC-1AB3-40FD-9D36-D3D37E759F97}" type="pres">
      <dgm:prSet presAssocID="{9CACB4A8-CB11-436A-A14A-538D2DB58FBE}" presName="dummyConnPt" presStyleCnt="0"/>
      <dgm:spPr/>
    </dgm:pt>
    <dgm:pt modelId="{1418A7A9-EEFC-43E2-9640-5C26120DDB7B}" type="pres">
      <dgm:prSet presAssocID="{9CACB4A8-CB11-436A-A14A-538D2DB58FBE}" presName="node" presStyleLbl="node1" presStyleIdx="3" presStyleCnt="9" custScaleX="122053" custScaleY="1492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7E59F2-491F-4304-890F-E94B14CC0115}" type="pres">
      <dgm:prSet presAssocID="{98D2D378-CFA2-4CD2-B668-16AD2D0B8D58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3F927D74-7ED0-462F-8699-1A2260AAC20D}" type="pres">
      <dgm:prSet presAssocID="{98F4D65C-0A00-4A43-A251-89CA551E9F59}" presName="compNode" presStyleCnt="0"/>
      <dgm:spPr/>
    </dgm:pt>
    <dgm:pt modelId="{897E82A1-BDF3-460D-89E4-348D0F2E9B00}" type="pres">
      <dgm:prSet presAssocID="{98F4D65C-0A00-4A43-A251-89CA551E9F59}" presName="dummyConnPt" presStyleCnt="0"/>
      <dgm:spPr/>
    </dgm:pt>
    <dgm:pt modelId="{041C2323-AE88-4F03-AECD-55F7BD066845}" type="pres">
      <dgm:prSet presAssocID="{98F4D65C-0A00-4A43-A251-89CA551E9F59}" presName="node" presStyleLbl="node1" presStyleIdx="4" presStyleCnt="9" custScaleX="121225" custScaleY="144243" custLinFactNeighborX="6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857870-01E9-4CEE-AF07-A8B3FD0C3A77}" type="pres">
      <dgm:prSet presAssocID="{A5D34D4A-51E6-4A3E-AEB5-1A7E69F1F1E4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9A279062-CA32-403D-A30E-5AACB0AE7888}" type="pres">
      <dgm:prSet presAssocID="{2B169C09-D318-4A6B-8B85-5B46AD27B4E9}" presName="compNode" presStyleCnt="0"/>
      <dgm:spPr/>
    </dgm:pt>
    <dgm:pt modelId="{5F78D71C-DFE7-4087-9C9A-24926CAB8F31}" type="pres">
      <dgm:prSet presAssocID="{2B169C09-D318-4A6B-8B85-5B46AD27B4E9}" presName="dummyConnPt" presStyleCnt="0"/>
      <dgm:spPr/>
    </dgm:pt>
    <dgm:pt modelId="{592444A1-8254-44C3-8AF7-7AF94F04DBFD}" type="pres">
      <dgm:prSet presAssocID="{2B169C09-D318-4A6B-8B85-5B46AD27B4E9}" presName="node" presStyleLbl="node1" presStyleIdx="5" presStyleCnt="9" custScaleX="112748" custLinFactNeighborX="528" custLinFactNeighborY="-228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BC4072-92BE-4E73-A70D-F5BCA8615F86}" type="pres">
      <dgm:prSet presAssocID="{C655BDD2-834B-4F38-9FA0-72477439F0E8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19215A28-6356-405A-A1B9-7EE198845EAD}" type="pres">
      <dgm:prSet presAssocID="{E528937B-A87B-47D4-8EAA-17BE39B82455}" presName="compNode" presStyleCnt="0"/>
      <dgm:spPr/>
    </dgm:pt>
    <dgm:pt modelId="{76344219-F86E-4F8D-AD86-A78F0A2C5BE8}" type="pres">
      <dgm:prSet presAssocID="{E528937B-A87B-47D4-8EAA-17BE39B82455}" presName="dummyConnPt" presStyleCnt="0"/>
      <dgm:spPr/>
    </dgm:pt>
    <dgm:pt modelId="{BFAD49CA-5D7E-4A5F-88D3-F437C3714C25}" type="pres">
      <dgm:prSet presAssocID="{E528937B-A87B-47D4-8EAA-17BE39B82455}" presName="node" presStyleLbl="node1" presStyleIdx="6" presStyleCnt="9" custScaleX="117366" custScaleY="121026" custLinFactNeighborX="3333" custLinFactNeighborY="-228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16C9E3-4E9A-4A70-A3FF-BE4D4D362BA2}" type="pres">
      <dgm:prSet presAssocID="{4F519721-D8D9-4FDA-91FF-61B4D4C32074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57004E3B-706D-4547-9F5B-4E002B4D1B5C}" type="pres">
      <dgm:prSet presAssocID="{B0E73068-84AD-4AE1-93B2-5F68C0249899}" presName="compNode" presStyleCnt="0"/>
      <dgm:spPr/>
    </dgm:pt>
    <dgm:pt modelId="{F96D4AF4-ED20-46A8-AB21-AA1975318964}" type="pres">
      <dgm:prSet presAssocID="{B0E73068-84AD-4AE1-93B2-5F68C0249899}" presName="dummyConnPt" presStyleCnt="0"/>
      <dgm:spPr/>
    </dgm:pt>
    <dgm:pt modelId="{FF6A786A-733F-4E5C-AED7-E1491BEF8C42}" type="pres">
      <dgm:prSet presAssocID="{B0E73068-84AD-4AE1-93B2-5F68C0249899}" presName="node" presStyleLbl="node1" presStyleIdx="7" presStyleCnt="9" custScaleY="124478" custLinFactNeighborX="-1453" custLinFactNeighborY="-34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F994DC-DAEA-4792-AB63-5623993D0D1F}" type="pres">
      <dgm:prSet presAssocID="{8A988411-1D4F-47E1-83F0-AF1147F45DEF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AB7F61D4-6BF2-481F-8E3A-95B8EDF21F1C}" type="pres">
      <dgm:prSet presAssocID="{32478A54-772C-4C4E-A7F0-7D1936D73F45}" presName="compNode" presStyleCnt="0"/>
      <dgm:spPr/>
    </dgm:pt>
    <dgm:pt modelId="{EBD6B80E-53FC-4474-B06D-1200786F9BEC}" type="pres">
      <dgm:prSet presAssocID="{32478A54-772C-4C4E-A7F0-7D1936D73F45}" presName="dummyConnPt" presStyleCnt="0"/>
      <dgm:spPr/>
    </dgm:pt>
    <dgm:pt modelId="{1D181602-14DA-4361-A90D-B41C30F75227}" type="pres">
      <dgm:prSet presAssocID="{32478A54-772C-4C4E-A7F0-7D1936D73F45}" presName="node" presStyleLbl="node1" presStyleIdx="8" presStyleCnt="9" custScaleX="130280" custScaleY="165714" custLinFactNeighborX="1055" custLinFactNeighborY="150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FED349-15A4-4D98-8325-505BDCA55B55}" type="presOf" srcId="{98F4D65C-0A00-4A43-A251-89CA551E9F59}" destId="{041C2323-AE88-4F03-AECD-55F7BD066845}" srcOrd="0" destOrd="0" presId="urn:microsoft.com/office/officeart/2005/8/layout/bProcess4"/>
    <dgm:cxn modelId="{623C3EB8-26B3-4225-85A7-87C25363BDE9}" type="presOf" srcId="{C655BDD2-834B-4F38-9FA0-72477439F0E8}" destId="{B7BC4072-92BE-4E73-A70D-F5BCA8615F86}" srcOrd="0" destOrd="0" presId="urn:microsoft.com/office/officeart/2005/8/layout/bProcess4"/>
    <dgm:cxn modelId="{BBAA7DF9-6784-4311-BE16-C71BE988856C}" srcId="{08534CF1-4184-4798-8C1E-B7D9D0BFA758}" destId="{9CACB4A8-CB11-436A-A14A-538D2DB58FBE}" srcOrd="3" destOrd="0" parTransId="{9D87F001-CE44-47B6-80FC-E71A07EFACDD}" sibTransId="{98D2D378-CFA2-4CD2-B668-16AD2D0B8D58}"/>
    <dgm:cxn modelId="{07C20027-F7A6-4613-8107-CF4F96EFD02F}" type="presOf" srcId="{9CACB4A8-CB11-436A-A14A-538D2DB58FBE}" destId="{1418A7A9-EEFC-43E2-9640-5C26120DDB7B}" srcOrd="0" destOrd="0" presId="urn:microsoft.com/office/officeart/2005/8/layout/bProcess4"/>
    <dgm:cxn modelId="{F58F4F56-7E1D-4695-AEA4-16228CFEFAD8}" type="presOf" srcId="{98D2D378-CFA2-4CD2-B668-16AD2D0B8D58}" destId="{3D7E59F2-491F-4304-890F-E94B14CC0115}" srcOrd="0" destOrd="0" presId="urn:microsoft.com/office/officeart/2005/8/layout/bProcess4"/>
    <dgm:cxn modelId="{C1200BAE-C65A-4D09-AE99-18F838433251}" srcId="{08534CF1-4184-4798-8C1E-B7D9D0BFA758}" destId="{98F4D65C-0A00-4A43-A251-89CA551E9F59}" srcOrd="4" destOrd="0" parTransId="{94EAB4E2-B7DF-410B-98D6-D5BB8DFF4555}" sibTransId="{A5D34D4A-51E6-4A3E-AEB5-1A7E69F1F1E4}"/>
    <dgm:cxn modelId="{739C2D78-C5E5-46B2-A254-3FF0B6548811}" srcId="{08534CF1-4184-4798-8C1E-B7D9D0BFA758}" destId="{CB8CDCDB-C938-4D7C-88E0-64E12D5AADCB}" srcOrd="1" destOrd="0" parTransId="{0B66067B-1896-47A5-8BD9-008F81A8D180}" sibTransId="{EF28E2D3-FF6B-4B59-84E2-D22965AC75BC}"/>
    <dgm:cxn modelId="{E60D1855-9FC1-4337-A12F-29385F0837D2}" type="presOf" srcId="{A5D34D4A-51E6-4A3E-AEB5-1A7E69F1F1E4}" destId="{74857870-01E9-4CEE-AF07-A8B3FD0C3A77}" srcOrd="0" destOrd="0" presId="urn:microsoft.com/office/officeart/2005/8/layout/bProcess4"/>
    <dgm:cxn modelId="{1D327EC0-B644-4842-BA05-04F2CCA05F71}" srcId="{08534CF1-4184-4798-8C1E-B7D9D0BFA758}" destId="{B8A1A352-903D-4892-9426-F43F50C2D746}" srcOrd="2" destOrd="0" parTransId="{10C6CA02-834E-4954-840F-161F510BF1D8}" sibTransId="{A585DB55-487D-4D1F-B8A6-5152D92D2A66}"/>
    <dgm:cxn modelId="{88174794-7037-43D7-96EE-94EA8C53BC1B}" type="presOf" srcId="{A585DB55-487D-4D1F-B8A6-5152D92D2A66}" destId="{2E5C1064-C58C-44BB-9CFE-D9C400E054DF}" srcOrd="0" destOrd="0" presId="urn:microsoft.com/office/officeart/2005/8/layout/bProcess4"/>
    <dgm:cxn modelId="{2B36688F-8AFF-4C3A-8307-3824A9C4D219}" type="presOf" srcId="{973B8A1C-03B9-49AD-A477-7A30B3D95694}" destId="{DF35297D-B65F-485C-89AE-CF111C5311CD}" srcOrd="0" destOrd="0" presId="urn:microsoft.com/office/officeart/2005/8/layout/bProcess4"/>
    <dgm:cxn modelId="{781E748D-7AA0-4714-9F24-3F0167B0C7A0}" type="presOf" srcId="{B0E73068-84AD-4AE1-93B2-5F68C0249899}" destId="{FF6A786A-733F-4E5C-AED7-E1491BEF8C42}" srcOrd="0" destOrd="0" presId="urn:microsoft.com/office/officeart/2005/8/layout/bProcess4"/>
    <dgm:cxn modelId="{7C58A4D6-21CF-4B50-B67A-897030E581E0}" srcId="{08534CF1-4184-4798-8C1E-B7D9D0BFA758}" destId="{2B169C09-D318-4A6B-8B85-5B46AD27B4E9}" srcOrd="5" destOrd="0" parTransId="{EA5DB92E-7194-42E9-8ECA-1CC9AA4B6D23}" sibTransId="{C655BDD2-834B-4F38-9FA0-72477439F0E8}"/>
    <dgm:cxn modelId="{892563A1-8374-44B3-BBAE-D6AE9ED35963}" srcId="{08534CF1-4184-4798-8C1E-B7D9D0BFA758}" destId="{973B8A1C-03B9-49AD-A477-7A30B3D95694}" srcOrd="0" destOrd="0" parTransId="{9E6F25E1-3AFF-4416-96F8-B0E09DCC3B60}" sibTransId="{4A7279C5-86CF-4C67-A1F6-CEEB27CBA5A2}"/>
    <dgm:cxn modelId="{2B8C5CD4-51EF-4E5C-A534-3D21126A9F40}" type="presOf" srcId="{4A7279C5-86CF-4C67-A1F6-CEEB27CBA5A2}" destId="{7429AFD0-8794-4059-AC79-73E7C05D4DC5}" srcOrd="0" destOrd="0" presId="urn:microsoft.com/office/officeart/2005/8/layout/bProcess4"/>
    <dgm:cxn modelId="{0600152E-34A1-4A67-96D1-971FE2E4AD8E}" type="presOf" srcId="{CB8CDCDB-C938-4D7C-88E0-64E12D5AADCB}" destId="{C109F3C3-567F-40FD-BF1E-316D937FD21B}" srcOrd="0" destOrd="0" presId="urn:microsoft.com/office/officeart/2005/8/layout/bProcess4"/>
    <dgm:cxn modelId="{B2149742-00A8-4AE7-9E3F-A278A68AA4D1}" srcId="{08534CF1-4184-4798-8C1E-B7D9D0BFA758}" destId="{E528937B-A87B-47D4-8EAA-17BE39B82455}" srcOrd="6" destOrd="0" parTransId="{4F6A9C1A-BF48-41F0-9924-BCDE58D0EBAB}" sibTransId="{4F519721-D8D9-4FDA-91FF-61B4D4C32074}"/>
    <dgm:cxn modelId="{FF8325D3-8334-406A-9F32-B81239A5EFFE}" type="presOf" srcId="{08534CF1-4184-4798-8C1E-B7D9D0BFA758}" destId="{3EF3A06E-D9E3-4E8D-9F1B-22B3F90F87EC}" srcOrd="0" destOrd="0" presId="urn:microsoft.com/office/officeart/2005/8/layout/bProcess4"/>
    <dgm:cxn modelId="{21F5DB65-B861-4611-949E-0CCAA44C05D4}" srcId="{08534CF1-4184-4798-8C1E-B7D9D0BFA758}" destId="{B0E73068-84AD-4AE1-93B2-5F68C0249899}" srcOrd="7" destOrd="0" parTransId="{F89C813F-6131-4BFB-9A72-4172E9D38D69}" sibTransId="{8A988411-1D4F-47E1-83F0-AF1147F45DEF}"/>
    <dgm:cxn modelId="{D6341F23-17D4-4A63-89F6-CABC8A2013C9}" type="presOf" srcId="{EF28E2D3-FF6B-4B59-84E2-D22965AC75BC}" destId="{0573D129-4921-4D6F-8A09-05280D0EC3EE}" srcOrd="0" destOrd="0" presId="urn:microsoft.com/office/officeart/2005/8/layout/bProcess4"/>
    <dgm:cxn modelId="{E981DC85-88E7-4FEC-94D2-3720A6D4E98A}" type="presOf" srcId="{32478A54-772C-4C4E-A7F0-7D1936D73F45}" destId="{1D181602-14DA-4361-A90D-B41C30F75227}" srcOrd="0" destOrd="0" presId="urn:microsoft.com/office/officeart/2005/8/layout/bProcess4"/>
    <dgm:cxn modelId="{961C3961-A435-4AB8-8E3C-9721970A20F3}" type="presOf" srcId="{E528937B-A87B-47D4-8EAA-17BE39B82455}" destId="{BFAD49CA-5D7E-4A5F-88D3-F437C3714C25}" srcOrd="0" destOrd="0" presId="urn:microsoft.com/office/officeart/2005/8/layout/bProcess4"/>
    <dgm:cxn modelId="{10334758-761E-4E38-AFF6-33163DAE5B10}" srcId="{08534CF1-4184-4798-8C1E-B7D9D0BFA758}" destId="{32478A54-772C-4C4E-A7F0-7D1936D73F45}" srcOrd="8" destOrd="0" parTransId="{8BB596D3-9D24-4B48-AFDB-B95B758EEEDB}" sibTransId="{D73AEF25-5025-423D-993A-2B44AA7F3343}"/>
    <dgm:cxn modelId="{B55D0DD0-A5AA-416A-8E94-B76921D66BF9}" type="presOf" srcId="{B8A1A352-903D-4892-9426-F43F50C2D746}" destId="{27CFE91D-3650-41FA-9B38-6E2DABF012D5}" srcOrd="0" destOrd="0" presId="urn:microsoft.com/office/officeart/2005/8/layout/bProcess4"/>
    <dgm:cxn modelId="{5400CBC0-C845-4A78-99CB-294D4000B97C}" type="presOf" srcId="{8A988411-1D4F-47E1-83F0-AF1147F45DEF}" destId="{CCF994DC-DAEA-4792-AB63-5623993D0D1F}" srcOrd="0" destOrd="0" presId="urn:microsoft.com/office/officeart/2005/8/layout/bProcess4"/>
    <dgm:cxn modelId="{9439950A-DE6F-41EA-A331-324E77D6195B}" type="presOf" srcId="{4F519721-D8D9-4FDA-91FF-61B4D4C32074}" destId="{9616C9E3-4E9A-4A70-A3FF-BE4D4D362BA2}" srcOrd="0" destOrd="0" presId="urn:microsoft.com/office/officeart/2005/8/layout/bProcess4"/>
    <dgm:cxn modelId="{6423880E-526F-4AB8-8D7C-416C64689C33}" type="presOf" srcId="{2B169C09-D318-4A6B-8B85-5B46AD27B4E9}" destId="{592444A1-8254-44C3-8AF7-7AF94F04DBFD}" srcOrd="0" destOrd="0" presId="urn:microsoft.com/office/officeart/2005/8/layout/bProcess4"/>
    <dgm:cxn modelId="{2C899003-1855-4EA9-81E0-C378FFCE4199}" type="presParOf" srcId="{3EF3A06E-D9E3-4E8D-9F1B-22B3F90F87EC}" destId="{16099AB6-BF3D-4F83-8B95-9C1219CD92CC}" srcOrd="0" destOrd="0" presId="urn:microsoft.com/office/officeart/2005/8/layout/bProcess4"/>
    <dgm:cxn modelId="{D8416F61-8B07-4B1D-A5D0-91DCDFB1C07C}" type="presParOf" srcId="{16099AB6-BF3D-4F83-8B95-9C1219CD92CC}" destId="{D074EE53-BC03-4990-9AA4-33639C013D1D}" srcOrd="0" destOrd="0" presId="urn:microsoft.com/office/officeart/2005/8/layout/bProcess4"/>
    <dgm:cxn modelId="{B6C03108-2578-4C73-B341-6E62A0D862EE}" type="presParOf" srcId="{16099AB6-BF3D-4F83-8B95-9C1219CD92CC}" destId="{DF35297D-B65F-485C-89AE-CF111C5311CD}" srcOrd="1" destOrd="0" presId="urn:microsoft.com/office/officeart/2005/8/layout/bProcess4"/>
    <dgm:cxn modelId="{6F0D60EC-C9DC-41AA-9282-E50C6196B44A}" type="presParOf" srcId="{3EF3A06E-D9E3-4E8D-9F1B-22B3F90F87EC}" destId="{7429AFD0-8794-4059-AC79-73E7C05D4DC5}" srcOrd="1" destOrd="0" presId="urn:microsoft.com/office/officeart/2005/8/layout/bProcess4"/>
    <dgm:cxn modelId="{F2C45FE5-7BA0-4239-8E84-79494EDF37B0}" type="presParOf" srcId="{3EF3A06E-D9E3-4E8D-9F1B-22B3F90F87EC}" destId="{C6EDC07E-30A7-46E4-9B28-D411B0207FFD}" srcOrd="2" destOrd="0" presId="urn:microsoft.com/office/officeart/2005/8/layout/bProcess4"/>
    <dgm:cxn modelId="{B72CDFFB-00D5-4011-A897-6CDF96AE5A1E}" type="presParOf" srcId="{C6EDC07E-30A7-46E4-9B28-D411B0207FFD}" destId="{AEBCE8EB-F716-4E73-999B-E697BC5EFB1E}" srcOrd="0" destOrd="0" presId="urn:microsoft.com/office/officeart/2005/8/layout/bProcess4"/>
    <dgm:cxn modelId="{189968E0-89B2-44DC-B859-1A1FD239C91A}" type="presParOf" srcId="{C6EDC07E-30A7-46E4-9B28-D411B0207FFD}" destId="{C109F3C3-567F-40FD-BF1E-316D937FD21B}" srcOrd="1" destOrd="0" presId="urn:microsoft.com/office/officeart/2005/8/layout/bProcess4"/>
    <dgm:cxn modelId="{07E517CA-0349-4036-9DED-53BA97771859}" type="presParOf" srcId="{3EF3A06E-D9E3-4E8D-9F1B-22B3F90F87EC}" destId="{0573D129-4921-4D6F-8A09-05280D0EC3EE}" srcOrd="3" destOrd="0" presId="urn:microsoft.com/office/officeart/2005/8/layout/bProcess4"/>
    <dgm:cxn modelId="{14CABD96-6B73-4711-89CF-A3693AAE8280}" type="presParOf" srcId="{3EF3A06E-D9E3-4E8D-9F1B-22B3F90F87EC}" destId="{F2E3AEA2-BC9A-44ED-99A1-F97A86F38A9C}" srcOrd="4" destOrd="0" presId="urn:microsoft.com/office/officeart/2005/8/layout/bProcess4"/>
    <dgm:cxn modelId="{2D253D31-B74A-42B4-8719-9FDA500EB2DD}" type="presParOf" srcId="{F2E3AEA2-BC9A-44ED-99A1-F97A86F38A9C}" destId="{E1EAF650-EC07-4FF1-B1D0-2EAA94A26045}" srcOrd="0" destOrd="0" presId="urn:microsoft.com/office/officeart/2005/8/layout/bProcess4"/>
    <dgm:cxn modelId="{7F99AD41-C516-476A-B36C-7ABB3C551E8F}" type="presParOf" srcId="{F2E3AEA2-BC9A-44ED-99A1-F97A86F38A9C}" destId="{27CFE91D-3650-41FA-9B38-6E2DABF012D5}" srcOrd="1" destOrd="0" presId="urn:microsoft.com/office/officeart/2005/8/layout/bProcess4"/>
    <dgm:cxn modelId="{FE6E70D1-5DE1-4B05-8C3F-240BB3A143EB}" type="presParOf" srcId="{3EF3A06E-D9E3-4E8D-9F1B-22B3F90F87EC}" destId="{2E5C1064-C58C-44BB-9CFE-D9C400E054DF}" srcOrd="5" destOrd="0" presId="urn:microsoft.com/office/officeart/2005/8/layout/bProcess4"/>
    <dgm:cxn modelId="{A80D2644-CE5C-4654-88DC-C18970818419}" type="presParOf" srcId="{3EF3A06E-D9E3-4E8D-9F1B-22B3F90F87EC}" destId="{2FB4EDF3-F7A9-4BF2-B817-87BF85DF6EDB}" srcOrd="6" destOrd="0" presId="urn:microsoft.com/office/officeart/2005/8/layout/bProcess4"/>
    <dgm:cxn modelId="{83B5A47C-11AA-44AF-BF35-F362957414BA}" type="presParOf" srcId="{2FB4EDF3-F7A9-4BF2-B817-87BF85DF6EDB}" destId="{0E4CDCBC-1AB3-40FD-9D36-D3D37E759F97}" srcOrd="0" destOrd="0" presId="urn:microsoft.com/office/officeart/2005/8/layout/bProcess4"/>
    <dgm:cxn modelId="{2A4DFC1E-C301-4032-9FE0-32D02981BB2C}" type="presParOf" srcId="{2FB4EDF3-F7A9-4BF2-B817-87BF85DF6EDB}" destId="{1418A7A9-EEFC-43E2-9640-5C26120DDB7B}" srcOrd="1" destOrd="0" presId="urn:microsoft.com/office/officeart/2005/8/layout/bProcess4"/>
    <dgm:cxn modelId="{8F620623-0CC5-4060-B9CE-B43D29DE944D}" type="presParOf" srcId="{3EF3A06E-D9E3-4E8D-9F1B-22B3F90F87EC}" destId="{3D7E59F2-491F-4304-890F-E94B14CC0115}" srcOrd="7" destOrd="0" presId="urn:microsoft.com/office/officeart/2005/8/layout/bProcess4"/>
    <dgm:cxn modelId="{8E07A9AB-18A6-4EEF-84B8-B019F4ED7564}" type="presParOf" srcId="{3EF3A06E-D9E3-4E8D-9F1B-22B3F90F87EC}" destId="{3F927D74-7ED0-462F-8699-1A2260AAC20D}" srcOrd="8" destOrd="0" presId="urn:microsoft.com/office/officeart/2005/8/layout/bProcess4"/>
    <dgm:cxn modelId="{8544A2F7-A7F6-49CF-8F40-EA666893584D}" type="presParOf" srcId="{3F927D74-7ED0-462F-8699-1A2260AAC20D}" destId="{897E82A1-BDF3-460D-89E4-348D0F2E9B00}" srcOrd="0" destOrd="0" presId="urn:microsoft.com/office/officeart/2005/8/layout/bProcess4"/>
    <dgm:cxn modelId="{279A3551-590A-4C90-A4CA-AC9111F9943D}" type="presParOf" srcId="{3F927D74-7ED0-462F-8699-1A2260AAC20D}" destId="{041C2323-AE88-4F03-AECD-55F7BD066845}" srcOrd="1" destOrd="0" presId="urn:microsoft.com/office/officeart/2005/8/layout/bProcess4"/>
    <dgm:cxn modelId="{C7A85960-D8DB-4A23-9E40-4BB94AA44856}" type="presParOf" srcId="{3EF3A06E-D9E3-4E8D-9F1B-22B3F90F87EC}" destId="{74857870-01E9-4CEE-AF07-A8B3FD0C3A77}" srcOrd="9" destOrd="0" presId="urn:microsoft.com/office/officeart/2005/8/layout/bProcess4"/>
    <dgm:cxn modelId="{16964B2F-684E-4FA1-9229-649FFC58AF59}" type="presParOf" srcId="{3EF3A06E-D9E3-4E8D-9F1B-22B3F90F87EC}" destId="{9A279062-CA32-403D-A30E-5AACB0AE7888}" srcOrd="10" destOrd="0" presId="urn:microsoft.com/office/officeart/2005/8/layout/bProcess4"/>
    <dgm:cxn modelId="{6CD4D7C7-5FC0-4729-B31A-FC59D5200264}" type="presParOf" srcId="{9A279062-CA32-403D-A30E-5AACB0AE7888}" destId="{5F78D71C-DFE7-4087-9C9A-24926CAB8F31}" srcOrd="0" destOrd="0" presId="urn:microsoft.com/office/officeart/2005/8/layout/bProcess4"/>
    <dgm:cxn modelId="{C6F63722-DD4A-4C47-B399-5BF08B893359}" type="presParOf" srcId="{9A279062-CA32-403D-A30E-5AACB0AE7888}" destId="{592444A1-8254-44C3-8AF7-7AF94F04DBFD}" srcOrd="1" destOrd="0" presId="urn:microsoft.com/office/officeart/2005/8/layout/bProcess4"/>
    <dgm:cxn modelId="{623F2585-7A28-4041-BE51-B4B29C6C16ED}" type="presParOf" srcId="{3EF3A06E-D9E3-4E8D-9F1B-22B3F90F87EC}" destId="{B7BC4072-92BE-4E73-A70D-F5BCA8615F86}" srcOrd="11" destOrd="0" presId="urn:microsoft.com/office/officeart/2005/8/layout/bProcess4"/>
    <dgm:cxn modelId="{E6964364-31B5-48FE-9C55-84C4413233AF}" type="presParOf" srcId="{3EF3A06E-D9E3-4E8D-9F1B-22B3F90F87EC}" destId="{19215A28-6356-405A-A1B9-7EE198845EAD}" srcOrd="12" destOrd="0" presId="urn:microsoft.com/office/officeart/2005/8/layout/bProcess4"/>
    <dgm:cxn modelId="{0D35DBC7-5FDA-466A-AB61-966D4FE4C6C6}" type="presParOf" srcId="{19215A28-6356-405A-A1B9-7EE198845EAD}" destId="{76344219-F86E-4F8D-AD86-A78F0A2C5BE8}" srcOrd="0" destOrd="0" presId="urn:microsoft.com/office/officeart/2005/8/layout/bProcess4"/>
    <dgm:cxn modelId="{34C3DE3A-68D7-48F2-8FAC-C71B6F5616AD}" type="presParOf" srcId="{19215A28-6356-405A-A1B9-7EE198845EAD}" destId="{BFAD49CA-5D7E-4A5F-88D3-F437C3714C25}" srcOrd="1" destOrd="0" presId="urn:microsoft.com/office/officeart/2005/8/layout/bProcess4"/>
    <dgm:cxn modelId="{17B240F7-ECA2-434F-B9C2-E6A13A259E51}" type="presParOf" srcId="{3EF3A06E-D9E3-4E8D-9F1B-22B3F90F87EC}" destId="{9616C9E3-4E9A-4A70-A3FF-BE4D4D362BA2}" srcOrd="13" destOrd="0" presId="urn:microsoft.com/office/officeart/2005/8/layout/bProcess4"/>
    <dgm:cxn modelId="{7CFBA11A-99CF-4F8F-BAB4-166A57CB3986}" type="presParOf" srcId="{3EF3A06E-D9E3-4E8D-9F1B-22B3F90F87EC}" destId="{57004E3B-706D-4547-9F5B-4E002B4D1B5C}" srcOrd="14" destOrd="0" presId="urn:microsoft.com/office/officeart/2005/8/layout/bProcess4"/>
    <dgm:cxn modelId="{A529AE4B-5C6C-428A-A574-556FFC22C2FE}" type="presParOf" srcId="{57004E3B-706D-4547-9F5B-4E002B4D1B5C}" destId="{F96D4AF4-ED20-46A8-AB21-AA1975318964}" srcOrd="0" destOrd="0" presId="urn:microsoft.com/office/officeart/2005/8/layout/bProcess4"/>
    <dgm:cxn modelId="{24DABE75-4695-480B-BB41-55C302BC7669}" type="presParOf" srcId="{57004E3B-706D-4547-9F5B-4E002B4D1B5C}" destId="{FF6A786A-733F-4E5C-AED7-E1491BEF8C42}" srcOrd="1" destOrd="0" presId="urn:microsoft.com/office/officeart/2005/8/layout/bProcess4"/>
    <dgm:cxn modelId="{50A941ED-F133-485E-93BA-931658E18C2B}" type="presParOf" srcId="{3EF3A06E-D9E3-4E8D-9F1B-22B3F90F87EC}" destId="{CCF994DC-DAEA-4792-AB63-5623993D0D1F}" srcOrd="15" destOrd="0" presId="urn:microsoft.com/office/officeart/2005/8/layout/bProcess4"/>
    <dgm:cxn modelId="{F8DF25AE-EA8E-4D07-8984-D4705F4ECF25}" type="presParOf" srcId="{3EF3A06E-D9E3-4E8D-9F1B-22B3F90F87EC}" destId="{AB7F61D4-6BF2-481F-8E3A-95B8EDF21F1C}" srcOrd="16" destOrd="0" presId="urn:microsoft.com/office/officeart/2005/8/layout/bProcess4"/>
    <dgm:cxn modelId="{1A5765D0-84C9-46B3-B24C-B9AEEA253DC5}" type="presParOf" srcId="{AB7F61D4-6BF2-481F-8E3A-95B8EDF21F1C}" destId="{EBD6B80E-53FC-4474-B06D-1200786F9BEC}" srcOrd="0" destOrd="0" presId="urn:microsoft.com/office/officeart/2005/8/layout/bProcess4"/>
    <dgm:cxn modelId="{47C41E3A-7CFB-4945-A84F-88E3F080B4D8}" type="presParOf" srcId="{AB7F61D4-6BF2-481F-8E3A-95B8EDF21F1C}" destId="{1D181602-14DA-4361-A90D-B41C30F75227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55D821-14C3-4EB2-AC70-F5918E10E2BB}">
      <dsp:nvSpPr>
        <dsp:cNvPr id="0" name=""/>
        <dsp:cNvSpPr/>
      </dsp:nvSpPr>
      <dsp:spPr>
        <a:xfrm>
          <a:off x="4170840" y="1580640"/>
          <a:ext cx="3431645" cy="1275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0820"/>
              </a:lnTo>
              <a:lnTo>
                <a:pt x="3431645" y="1140820"/>
              </a:lnTo>
              <a:lnTo>
                <a:pt x="3431645" y="1275317"/>
              </a:lnTo>
            </a:path>
          </a:pathLst>
        </a:custGeom>
        <a:noFill/>
        <a:ln w="19050" cap="rnd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CBCF6F-79C3-4D7A-B884-014038FEBC0A}">
      <dsp:nvSpPr>
        <dsp:cNvPr id="0" name=""/>
        <dsp:cNvSpPr/>
      </dsp:nvSpPr>
      <dsp:spPr>
        <a:xfrm>
          <a:off x="4170840" y="1580640"/>
          <a:ext cx="1772004" cy="1275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0820"/>
              </a:lnTo>
              <a:lnTo>
                <a:pt x="1772004" y="1140820"/>
              </a:lnTo>
              <a:lnTo>
                <a:pt x="1772004" y="1275317"/>
              </a:lnTo>
            </a:path>
          </a:pathLst>
        </a:custGeom>
        <a:noFill/>
        <a:ln w="19050" cap="rnd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8FE86B-66BB-4C51-B41E-4953FE2F8EF5}">
      <dsp:nvSpPr>
        <dsp:cNvPr id="0" name=""/>
        <dsp:cNvSpPr/>
      </dsp:nvSpPr>
      <dsp:spPr>
        <a:xfrm>
          <a:off x="4170840" y="1580640"/>
          <a:ext cx="222080" cy="1275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0820"/>
              </a:lnTo>
              <a:lnTo>
                <a:pt x="222080" y="1140820"/>
              </a:lnTo>
              <a:lnTo>
                <a:pt x="222080" y="1275317"/>
              </a:lnTo>
            </a:path>
          </a:pathLst>
        </a:custGeom>
        <a:noFill/>
        <a:ln w="19050" cap="rnd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ED67D2-20CF-4BDC-BAD5-8F952DC6D9ED}">
      <dsp:nvSpPr>
        <dsp:cNvPr id="0" name=""/>
        <dsp:cNvSpPr/>
      </dsp:nvSpPr>
      <dsp:spPr>
        <a:xfrm>
          <a:off x="2614019" y="1580640"/>
          <a:ext cx="1556821" cy="1275317"/>
        </a:xfrm>
        <a:custGeom>
          <a:avLst/>
          <a:gdLst/>
          <a:ahLst/>
          <a:cxnLst/>
          <a:rect l="0" t="0" r="0" b="0"/>
          <a:pathLst>
            <a:path>
              <a:moveTo>
                <a:pt x="1556821" y="0"/>
              </a:moveTo>
              <a:lnTo>
                <a:pt x="1556821" y="1140820"/>
              </a:lnTo>
              <a:lnTo>
                <a:pt x="0" y="1140820"/>
              </a:lnTo>
              <a:lnTo>
                <a:pt x="0" y="1275317"/>
              </a:lnTo>
            </a:path>
          </a:pathLst>
        </a:custGeom>
        <a:noFill/>
        <a:ln w="19050" cap="rnd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C5C414-2EEF-40B2-B9A8-236F586E844E}">
      <dsp:nvSpPr>
        <dsp:cNvPr id="0" name=""/>
        <dsp:cNvSpPr/>
      </dsp:nvSpPr>
      <dsp:spPr>
        <a:xfrm>
          <a:off x="737920" y="1580640"/>
          <a:ext cx="3432920" cy="1275317"/>
        </a:xfrm>
        <a:custGeom>
          <a:avLst/>
          <a:gdLst/>
          <a:ahLst/>
          <a:cxnLst/>
          <a:rect l="0" t="0" r="0" b="0"/>
          <a:pathLst>
            <a:path>
              <a:moveTo>
                <a:pt x="3432920" y="0"/>
              </a:moveTo>
              <a:lnTo>
                <a:pt x="3432920" y="1140820"/>
              </a:lnTo>
              <a:lnTo>
                <a:pt x="0" y="1140820"/>
              </a:lnTo>
              <a:lnTo>
                <a:pt x="0" y="1275317"/>
              </a:lnTo>
            </a:path>
          </a:pathLst>
        </a:custGeom>
        <a:noFill/>
        <a:ln w="19050" cap="rnd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1564AA-5AA1-42B9-9183-9A275E74BBDE}">
      <dsp:nvSpPr>
        <dsp:cNvPr id="0" name=""/>
        <dsp:cNvSpPr/>
      </dsp:nvSpPr>
      <dsp:spPr>
        <a:xfrm>
          <a:off x="361993" y="0"/>
          <a:ext cx="7617694" cy="1580640"/>
        </a:xfrm>
        <a:prstGeom prst="rect">
          <a:avLst/>
        </a:prstGeom>
        <a:gradFill rotWithShape="0">
          <a:gsLst>
            <a:gs pos="0">
              <a:schemeClr val="accent3">
                <a:alpha val="80000"/>
                <a:hueOff val="0"/>
                <a:satOff val="0"/>
                <a:lumOff val="0"/>
                <a:alphaOff val="0"/>
                <a:tint val="97000"/>
                <a:satMod val="100000"/>
                <a:lumMod val="110000"/>
              </a:schemeClr>
            </a:gs>
            <a:gs pos="100000">
              <a:schemeClr val="accent3">
                <a:alpha val="80000"/>
                <a:hueOff val="0"/>
                <a:satOff val="0"/>
                <a:lumOff val="0"/>
                <a:alphaOff val="0"/>
                <a:shade val="85000"/>
                <a:lumMod val="80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Обеспечить развитие личности детей дошкольного возраста в различных видах общения и деятельности с учетом их возрастных, индивидуальных, психологических и физиологических особенностей. Развитие личности, мотивации и способностей детей в различных видах деятельности и охватывает направления развития и образования детей (образовательные области)</a:t>
          </a:r>
          <a:endParaRPr lang="ru-RU" sz="1800" kern="1200" dirty="0">
            <a:solidFill>
              <a:srgbClr val="6600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1993" y="0"/>
        <a:ext cx="7617694" cy="1580640"/>
      </dsp:txXfrm>
    </dsp:sp>
    <dsp:sp modelId="{D3D4BDA5-20DF-49B4-831F-F1BB1A3CDAA6}">
      <dsp:nvSpPr>
        <dsp:cNvPr id="0" name=""/>
        <dsp:cNvSpPr/>
      </dsp:nvSpPr>
      <dsp:spPr>
        <a:xfrm>
          <a:off x="259" y="2855957"/>
          <a:ext cx="1475322" cy="640464"/>
        </a:xfrm>
        <a:prstGeom prst="rect">
          <a:avLst/>
        </a:prstGeom>
        <a:gradFill rotWithShape="0">
          <a:gsLst>
            <a:gs pos="0">
              <a:schemeClr val="accent3">
                <a:alpha val="70000"/>
                <a:hueOff val="0"/>
                <a:satOff val="0"/>
                <a:lumOff val="0"/>
                <a:alphaOff val="0"/>
                <a:tint val="97000"/>
                <a:satMod val="100000"/>
                <a:lumMod val="110000"/>
              </a:schemeClr>
            </a:gs>
            <a:gs pos="100000">
              <a:schemeClr val="accent3">
                <a:alpha val="70000"/>
                <a:hueOff val="0"/>
                <a:satOff val="0"/>
                <a:lumOff val="0"/>
                <a:alphaOff val="0"/>
                <a:shade val="85000"/>
                <a:lumMod val="80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Социально-коммуникативное развитие</a:t>
          </a:r>
          <a:endParaRPr lang="ru-RU" sz="1600" b="1" kern="1200" dirty="0">
            <a:solidFill>
              <a:srgbClr val="6600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9" y="2855957"/>
        <a:ext cx="1475322" cy="640464"/>
      </dsp:txXfrm>
    </dsp:sp>
    <dsp:sp modelId="{501F6175-3FB0-450B-BD69-60BF1C8CCA38}">
      <dsp:nvSpPr>
        <dsp:cNvPr id="0" name=""/>
        <dsp:cNvSpPr/>
      </dsp:nvSpPr>
      <dsp:spPr>
        <a:xfrm>
          <a:off x="1744576" y="2855957"/>
          <a:ext cx="1738885" cy="640464"/>
        </a:xfrm>
        <a:prstGeom prst="rect">
          <a:avLst/>
        </a:prstGeom>
        <a:gradFill rotWithShape="0">
          <a:gsLst>
            <a:gs pos="0">
              <a:schemeClr val="accent3">
                <a:alpha val="70000"/>
                <a:hueOff val="0"/>
                <a:satOff val="0"/>
                <a:lumOff val="0"/>
                <a:alphaOff val="0"/>
                <a:tint val="97000"/>
                <a:satMod val="100000"/>
                <a:lumMod val="110000"/>
              </a:schemeClr>
            </a:gs>
            <a:gs pos="100000">
              <a:schemeClr val="accent3">
                <a:alpha val="70000"/>
                <a:hueOff val="0"/>
                <a:satOff val="0"/>
                <a:lumOff val="0"/>
                <a:alphaOff val="0"/>
                <a:shade val="85000"/>
                <a:lumMod val="80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Познавательное развитие</a:t>
          </a:r>
          <a:endParaRPr lang="ru-RU" sz="1800" b="1" kern="1200" dirty="0">
            <a:solidFill>
              <a:srgbClr val="6600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44576" y="2855957"/>
        <a:ext cx="1738885" cy="640464"/>
      </dsp:txXfrm>
    </dsp:sp>
    <dsp:sp modelId="{8D38F8F2-03AC-4E1F-9FA5-0F29851B0BA2}">
      <dsp:nvSpPr>
        <dsp:cNvPr id="0" name=""/>
        <dsp:cNvSpPr/>
      </dsp:nvSpPr>
      <dsp:spPr>
        <a:xfrm>
          <a:off x="3752457" y="2855957"/>
          <a:ext cx="1280928" cy="640464"/>
        </a:xfrm>
        <a:prstGeom prst="rect">
          <a:avLst/>
        </a:prstGeom>
        <a:gradFill rotWithShape="0">
          <a:gsLst>
            <a:gs pos="0">
              <a:schemeClr val="accent3">
                <a:alpha val="70000"/>
                <a:hueOff val="0"/>
                <a:satOff val="0"/>
                <a:lumOff val="0"/>
                <a:alphaOff val="0"/>
                <a:tint val="97000"/>
                <a:satMod val="100000"/>
                <a:lumMod val="110000"/>
              </a:schemeClr>
            </a:gs>
            <a:gs pos="100000">
              <a:schemeClr val="accent3">
                <a:alpha val="70000"/>
                <a:hueOff val="0"/>
                <a:satOff val="0"/>
                <a:lumOff val="0"/>
                <a:alphaOff val="0"/>
                <a:shade val="85000"/>
                <a:lumMod val="80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Речевое развитие</a:t>
          </a:r>
          <a:endParaRPr lang="ru-RU" sz="1800" b="1" kern="1200" dirty="0">
            <a:solidFill>
              <a:srgbClr val="6600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52457" y="2855957"/>
        <a:ext cx="1280928" cy="640464"/>
      </dsp:txXfrm>
    </dsp:sp>
    <dsp:sp modelId="{06F6BA6F-56A7-4F34-A11C-CC7A67986302}">
      <dsp:nvSpPr>
        <dsp:cNvPr id="0" name=""/>
        <dsp:cNvSpPr/>
      </dsp:nvSpPr>
      <dsp:spPr>
        <a:xfrm>
          <a:off x="5302380" y="2855957"/>
          <a:ext cx="1280928" cy="640464"/>
        </a:xfrm>
        <a:prstGeom prst="rect">
          <a:avLst/>
        </a:prstGeom>
        <a:gradFill rotWithShape="0">
          <a:gsLst>
            <a:gs pos="0">
              <a:schemeClr val="accent3">
                <a:alpha val="70000"/>
                <a:hueOff val="0"/>
                <a:satOff val="0"/>
                <a:lumOff val="0"/>
                <a:alphaOff val="0"/>
                <a:tint val="97000"/>
                <a:satMod val="100000"/>
                <a:lumMod val="110000"/>
              </a:schemeClr>
            </a:gs>
            <a:gs pos="100000">
              <a:schemeClr val="accent3">
                <a:alpha val="70000"/>
                <a:hueOff val="0"/>
                <a:satOff val="0"/>
                <a:lumOff val="0"/>
                <a:alphaOff val="0"/>
                <a:shade val="85000"/>
                <a:lumMod val="80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Физическое развитие</a:t>
          </a:r>
          <a:endParaRPr lang="ru-RU" sz="1800" b="1" kern="1200" dirty="0">
            <a:solidFill>
              <a:srgbClr val="6600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02380" y="2855957"/>
        <a:ext cx="1280928" cy="640464"/>
      </dsp:txXfrm>
    </dsp:sp>
    <dsp:sp modelId="{19EC5C1C-B73B-4678-AEAD-6282666A20C0}">
      <dsp:nvSpPr>
        <dsp:cNvPr id="0" name=""/>
        <dsp:cNvSpPr/>
      </dsp:nvSpPr>
      <dsp:spPr>
        <a:xfrm>
          <a:off x="6852304" y="2855957"/>
          <a:ext cx="1500364" cy="640464"/>
        </a:xfrm>
        <a:prstGeom prst="rect">
          <a:avLst/>
        </a:prstGeom>
        <a:gradFill rotWithShape="0">
          <a:gsLst>
            <a:gs pos="0">
              <a:schemeClr val="accent3">
                <a:alpha val="70000"/>
                <a:hueOff val="0"/>
                <a:satOff val="0"/>
                <a:lumOff val="0"/>
                <a:alphaOff val="0"/>
                <a:tint val="97000"/>
                <a:satMod val="100000"/>
                <a:lumMod val="110000"/>
              </a:schemeClr>
            </a:gs>
            <a:gs pos="100000">
              <a:schemeClr val="accent3">
                <a:alpha val="70000"/>
                <a:hueOff val="0"/>
                <a:satOff val="0"/>
                <a:lumOff val="0"/>
                <a:alphaOff val="0"/>
                <a:shade val="85000"/>
                <a:lumMod val="80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Художественно-эстетическое развитие</a:t>
          </a:r>
          <a:endParaRPr lang="ru-RU" sz="1600" b="1" kern="1200" dirty="0">
            <a:solidFill>
              <a:srgbClr val="6600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852304" y="2855957"/>
        <a:ext cx="1500364" cy="64046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29AFD0-8794-4059-AC79-73E7C05D4DC5}">
      <dsp:nvSpPr>
        <dsp:cNvPr id="0" name=""/>
        <dsp:cNvSpPr/>
      </dsp:nvSpPr>
      <dsp:spPr>
        <a:xfrm rot="5486329">
          <a:off x="-164889" y="1078451"/>
          <a:ext cx="1745149" cy="17829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35297D-B65F-485C-89AE-CF111C5311CD}">
      <dsp:nvSpPr>
        <dsp:cNvPr id="0" name=""/>
        <dsp:cNvSpPr/>
      </dsp:nvSpPr>
      <dsp:spPr>
        <a:xfrm>
          <a:off x="203286" y="0"/>
          <a:ext cx="2233171" cy="1188605"/>
        </a:xfrm>
        <a:prstGeom prst="roundRect">
          <a:avLst>
            <a:gd name="adj" fmla="val 10000"/>
          </a:avLst>
        </a:prstGeom>
        <a:solidFill>
          <a:schemeClr val="accent3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охрана и укрепление физического и психического здоровья детей, в том числе их эмоционального благополучия</a:t>
          </a:r>
          <a:endParaRPr lang="ru-RU" sz="1600" b="1" i="1" kern="1200" dirty="0">
            <a:solidFill>
              <a:srgbClr val="6600CC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3286" y="0"/>
        <a:ext cx="2233171" cy="1188605"/>
      </dsp:txXfrm>
    </dsp:sp>
    <dsp:sp modelId="{0573D129-4921-4D6F-8A09-05280D0EC3EE}">
      <dsp:nvSpPr>
        <dsp:cNvPr id="0" name=""/>
        <dsp:cNvSpPr/>
      </dsp:nvSpPr>
      <dsp:spPr>
        <a:xfrm rot="5291312">
          <a:off x="-347430" y="3028817"/>
          <a:ext cx="2133864" cy="17829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09F3C3-567F-40FD-BF1E-316D937FD21B}">
      <dsp:nvSpPr>
        <dsp:cNvPr id="0" name=""/>
        <dsp:cNvSpPr/>
      </dsp:nvSpPr>
      <dsp:spPr>
        <a:xfrm>
          <a:off x="115647" y="1487461"/>
          <a:ext cx="2320811" cy="1722598"/>
        </a:xfrm>
        <a:prstGeom prst="roundRect">
          <a:avLst>
            <a:gd name="adj" fmla="val 10000"/>
          </a:avLst>
        </a:prstGeom>
        <a:solidFill>
          <a:schemeClr val="accent3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создание благоприятных условий развития детей в соответствии с их возрастными и индивидуальными особенностями </a:t>
          </a:r>
          <a:endParaRPr lang="ru-RU" sz="1600" b="1" i="1" kern="1200" dirty="0">
            <a:solidFill>
              <a:srgbClr val="6600CC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5647" y="1487461"/>
        <a:ext cx="2320811" cy="1722598"/>
      </dsp:txXfrm>
    </dsp:sp>
    <dsp:sp modelId="{2E5C1064-C58C-44BB-9CFE-D9C400E054DF}">
      <dsp:nvSpPr>
        <dsp:cNvPr id="0" name=""/>
        <dsp:cNvSpPr/>
      </dsp:nvSpPr>
      <dsp:spPr>
        <a:xfrm rot="122625">
          <a:off x="752257" y="4163216"/>
          <a:ext cx="3055352" cy="17829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CFE91D-3650-41FA-9B38-6E2DABF012D5}">
      <dsp:nvSpPr>
        <dsp:cNvPr id="0" name=""/>
        <dsp:cNvSpPr/>
      </dsp:nvSpPr>
      <dsp:spPr>
        <a:xfrm>
          <a:off x="85317" y="3496205"/>
          <a:ext cx="2516376" cy="1995894"/>
        </a:xfrm>
        <a:prstGeom prst="roundRect">
          <a:avLst>
            <a:gd name="adj" fmla="val 10000"/>
          </a:avLst>
        </a:prstGeom>
        <a:solidFill>
          <a:schemeClr val="accent3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обеспечение вариативности и разнообразия содержания образовательных программ и организационных форм уровня дошкольного образования </a:t>
          </a:r>
          <a:endParaRPr lang="ru-RU" sz="1600" b="1" i="1" kern="1200" dirty="0">
            <a:solidFill>
              <a:srgbClr val="6600CC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5317" y="3496205"/>
        <a:ext cx="2516376" cy="1995894"/>
      </dsp:txXfrm>
    </dsp:sp>
    <dsp:sp modelId="{3D7E59F2-491F-4304-890F-E94B14CC0115}">
      <dsp:nvSpPr>
        <dsp:cNvPr id="0" name=""/>
        <dsp:cNvSpPr/>
      </dsp:nvSpPr>
      <dsp:spPr>
        <a:xfrm rot="16221036">
          <a:off x="2797929" y="3202798"/>
          <a:ext cx="2029836" cy="17829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18A7A9-EEFC-43E2-9640-5C26120DDB7B}">
      <dsp:nvSpPr>
        <dsp:cNvPr id="0" name=""/>
        <dsp:cNvSpPr/>
      </dsp:nvSpPr>
      <dsp:spPr>
        <a:xfrm>
          <a:off x="3187974" y="3728660"/>
          <a:ext cx="2417881" cy="1774445"/>
        </a:xfrm>
        <a:prstGeom prst="roundRect">
          <a:avLst>
            <a:gd name="adj" fmla="val 10000"/>
          </a:avLst>
        </a:prstGeom>
        <a:solidFill>
          <a:schemeClr val="accent3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формирование </a:t>
          </a:r>
          <a:r>
            <a:rPr lang="ru-RU" sz="1600" b="1" i="1" kern="1200" dirty="0" err="1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социокультурной</a:t>
          </a:r>
          <a:r>
            <a:rPr lang="ru-RU" sz="1600" b="1" i="1" kern="1200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 среды, соответствующей возрастным, индивидуальным, психологическим  и физиологическим особенностям детей</a:t>
          </a:r>
          <a:endParaRPr lang="ru-RU" sz="1600" b="1" i="1" kern="1200" dirty="0">
            <a:solidFill>
              <a:srgbClr val="6600CC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87974" y="3728660"/>
        <a:ext cx="2417881" cy="1774445"/>
      </dsp:txXfrm>
    </dsp:sp>
    <dsp:sp modelId="{74857870-01E9-4CEE-AF07-A8B3FD0C3A77}">
      <dsp:nvSpPr>
        <dsp:cNvPr id="0" name=""/>
        <dsp:cNvSpPr/>
      </dsp:nvSpPr>
      <dsp:spPr>
        <a:xfrm rot="16196578">
          <a:off x="2833010" y="1191219"/>
          <a:ext cx="1970135" cy="17829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1C2323-AE88-4F03-AECD-55F7BD066845}">
      <dsp:nvSpPr>
        <dsp:cNvPr id="0" name=""/>
        <dsp:cNvSpPr/>
      </dsp:nvSpPr>
      <dsp:spPr>
        <a:xfrm>
          <a:off x="3208596" y="1717029"/>
          <a:ext cx="2401478" cy="1714480"/>
        </a:xfrm>
        <a:prstGeom prst="roundRect">
          <a:avLst>
            <a:gd name="adj" fmla="val 10000"/>
          </a:avLst>
        </a:prstGeom>
        <a:solidFill>
          <a:schemeClr val="accent3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объединение обучения и воспитания в целостный образовательный процесс на основе духовно-нравственных и </a:t>
          </a:r>
          <a:r>
            <a:rPr lang="ru-RU" sz="1600" b="1" i="1" kern="1200" dirty="0" err="1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социокультурных</a:t>
          </a:r>
          <a:r>
            <a:rPr lang="ru-RU" sz="1600" b="1" i="1" kern="1200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 ценностей</a:t>
          </a:r>
          <a:endParaRPr lang="ru-RU" sz="1600" b="1" i="1" kern="1200" dirty="0">
            <a:solidFill>
              <a:srgbClr val="6600CC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08596" y="1717029"/>
        <a:ext cx="2401478" cy="1714480"/>
      </dsp:txXfrm>
    </dsp:sp>
    <dsp:sp modelId="{B7BC4072-92BE-4E73-A70D-F5BCA8615F86}">
      <dsp:nvSpPr>
        <dsp:cNvPr id="0" name=""/>
        <dsp:cNvSpPr/>
      </dsp:nvSpPr>
      <dsp:spPr>
        <a:xfrm rot="128782">
          <a:off x="3820511" y="262169"/>
          <a:ext cx="3206381" cy="17829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2444A1-8254-44C3-8AF7-7AF94F04DBFD}">
      <dsp:nvSpPr>
        <dsp:cNvPr id="0" name=""/>
        <dsp:cNvSpPr/>
      </dsp:nvSpPr>
      <dsp:spPr>
        <a:xfrm>
          <a:off x="3290600" y="0"/>
          <a:ext cx="2233548" cy="1188605"/>
        </a:xfrm>
        <a:prstGeom prst="roundRect">
          <a:avLst>
            <a:gd name="adj" fmla="val 10000"/>
          </a:avLst>
        </a:prstGeom>
        <a:solidFill>
          <a:schemeClr val="accent3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обеспечение равных возможностей полноценного развития каждого ребёнка в период дошкольного детства</a:t>
          </a:r>
          <a:endParaRPr lang="ru-RU" sz="1600" b="1" i="1" kern="1200" dirty="0">
            <a:solidFill>
              <a:srgbClr val="6600CC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290600" y="0"/>
        <a:ext cx="2233548" cy="1188605"/>
      </dsp:txXfrm>
    </dsp:sp>
    <dsp:sp modelId="{9616C9E3-4E9A-4A70-A3FF-BE4D4D362BA2}">
      <dsp:nvSpPr>
        <dsp:cNvPr id="0" name=""/>
        <dsp:cNvSpPr/>
      </dsp:nvSpPr>
      <dsp:spPr>
        <a:xfrm rot="5568194">
          <a:off x="6009047" y="1300111"/>
          <a:ext cx="1938629" cy="17829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AD49CA-5D7E-4A5F-88D3-F437C3714C25}">
      <dsp:nvSpPr>
        <dsp:cNvPr id="0" name=""/>
        <dsp:cNvSpPr/>
      </dsp:nvSpPr>
      <dsp:spPr>
        <a:xfrm>
          <a:off x="6453529" y="0"/>
          <a:ext cx="2325031" cy="1438521"/>
        </a:xfrm>
        <a:prstGeom prst="roundRect">
          <a:avLst>
            <a:gd name="adj" fmla="val 10000"/>
          </a:avLst>
        </a:prstGeom>
        <a:solidFill>
          <a:schemeClr val="accent3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обеспечение преемственности основных образовательных программ дошкольного и начального общего образования</a:t>
          </a:r>
          <a:endParaRPr lang="ru-RU" sz="1600" b="1" i="1" kern="1200" dirty="0">
            <a:solidFill>
              <a:srgbClr val="6600CC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453529" y="0"/>
        <a:ext cx="2325031" cy="1438521"/>
      </dsp:txXfrm>
    </dsp:sp>
    <dsp:sp modelId="{CCF994DC-DAEA-4792-AB63-5623993D0D1F}">
      <dsp:nvSpPr>
        <dsp:cNvPr id="0" name=""/>
        <dsp:cNvSpPr/>
      </dsp:nvSpPr>
      <dsp:spPr>
        <a:xfrm rot="5321903">
          <a:off x="5927484" y="3304818"/>
          <a:ext cx="2053592" cy="178290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6A786A-733F-4E5C-AED7-E1491BEF8C42}">
      <dsp:nvSpPr>
        <dsp:cNvPr id="0" name=""/>
        <dsp:cNvSpPr/>
      </dsp:nvSpPr>
      <dsp:spPr>
        <a:xfrm>
          <a:off x="6530729" y="1925677"/>
          <a:ext cx="1981009" cy="1479552"/>
        </a:xfrm>
        <a:prstGeom prst="roundRect">
          <a:avLst>
            <a:gd name="adj" fmla="val 10000"/>
          </a:avLst>
        </a:prstGeom>
        <a:solidFill>
          <a:schemeClr val="accent3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формирование общей культуры личности воспитанников</a:t>
          </a:r>
          <a:endParaRPr lang="ru-RU" sz="1600" b="1" i="1" kern="1200" dirty="0">
            <a:solidFill>
              <a:srgbClr val="6600CC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30729" y="1925677"/>
        <a:ext cx="1981009" cy="1479552"/>
      </dsp:txXfrm>
    </dsp:sp>
    <dsp:sp modelId="{1D181602-14DA-4361-A90D-B41C30F75227}">
      <dsp:nvSpPr>
        <dsp:cNvPr id="0" name=""/>
        <dsp:cNvSpPr/>
      </dsp:nvSpPr>
      <dsp:spPr>
        <a:xfrm>
          <a:off x="6277453" y="3745354"/>
          <a:ext cx="2580858" cy="1969685"/>
        </a:xfrm>
        <a:prstGeom prst="roundRect">
          <a:avLst>
            <a:gd name="adj" fmla="val 10000"/>
          </a:avLst>
        </a:prstGeom>
        <a:solidFill>
          <a:schemeClr val="accent3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rPr>
            <a:t>обеспечение психолого-педагогической поддержки семьи и повышение компетентности родителей в вопросах развития и образования, охраны и укрепления здоровья детей</a:t>
          </a:r>
          <a:endParaRPr lang="ru-RU" sz="1600" b="1" i="1" kern="1200" dirty="0">
            <a:solidFill>
              <a:srgbClr val="6600CC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277453" y="3745354"/>
        <a:ext cx="2580858" cy="19696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B5B71-71C2-420B-92E3-8EACF1F9E0A3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82998-6E6C-41F9-BADC-8E80C52C3E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05462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82998-6E6C-41F9-BADC-8E80C52C3E2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05974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82998-6E6C-41F9-BADC-8E80C52C3E2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32932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214554"/>
            <a:ext cx="8064896" cy="3744416"/>
          </a:xfrm>
        </p:spPr>
        <p:txBody>
          <a:bodyPr>
            <a:normAutofit fontScale="90000"/>
          </a:bodyPr>
          <a:lstStyle/>
          <a:p>
            <a:pPr lvl="0" algn="ctr">
              <a:spcBef>
                <a:spcPts val="0"/>
              </a:spcBef>
            </a:pPr>
            <a:r>
              <a:rPr lang="ru-RU" sz="4800" b="1" i="1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/>
            </a:r>
            <a:br>
              <a:rPr lang="ru-RU" sz="4800" b="1" i="1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</a:br>
            <a:r>
              <a:rPr lang="ru-RU" sz="4800" b="1" i="1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/>
            </a:r>
            <a:br>
              <a:rPr lang="ru-RU" sz="4800" b="1" i="1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</a:br>
            <a:r>
              <a:rPr lang="ru-RU" sz="4800" b="1" i="1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/>
            </a:r>
            <a:br>
              <a:rPr lang="ru-RU" sz="4800" b="1" i="1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</a:br>
            <a:r>
              <a:rPr lang="ru-RU" sz="4800" b="1" i="1" dirty="0" smtClean="0">
                <a:solidFill>
                  <a:srgbClr val="0000FF"/>
                </a:solidFill>
                <a:latin typeface="Constantia" pitchFamily="18" charset="0"/>
              </a:rPr>
              <a:t>Основная </a:t>
            </a:r>
            <a:r>
              <a:rPr lang="ru-RU" sz="4800" b="1" i="1" dirty="0" smtClean="0">
                <a:solidFill>
                  <a:srgbClr val="0000FF"/>
                </a:solidFill>
                <a:latin typeface="Constantia" pitchFamily="18" charset="0"/>
              </a:rPr>
              <a:t/>
            </a:r>
            <a:br>
              <a:rPr lang="ru-RU" sz="4800" b="1" i="1" dirty="0" smtClean="0">
                <a:solidFill>
                  <a:srgbClr val="0000FF"/>
                </a:solidFill>
                <a:latin typeface="Constantia" pitchFamily="18" charset="0"/>
              </a:rPr>
            </a:br>
            <a:r>
              <a:rPr lang="ru-RU" sz="4800" b="1" i="1" dirty="0" smtClean="0">
                <a:solidFill>
                  <a:srgbClr val="0000FF"/>
                </a:solidFill>
                <a:latin typeface="Constantia" pitchFamily="18" charset="0"/>
              </a:rPr>
              <a:t>Образовательная </a:t>
            </a:r>
            <a:r>
              <a:rPr lang="ru-RU" sz="4800" b="1" i="1" dirty="0" smtClean="0">
                <a:solidFill>
                  <a:srgbClr val="0000FF"/>
                </a:solidFill>
                <a:latin typeface="Constantia" pitchFamily="18" charset="0"/>
              </a:rPr>
              <a:t>программа ГБДОУ </a:t>
            </a:r>
            <a:br>
              <a:rPr lang="ru-RU" sz="4800" b="1" i="1" dirty="0" smtClean="0">
                <a:solidFill>
                  <a:srgbClr val="0000FF"/>
                </a:solidFill>
                <a:latin typeface="Constantia" pitchFamily="18" charset="0"/>
              </a:rPr>
            </a:br>
            <a:r>
              <a:rPr lang="ru-RU" sz="4800" b="1" i="1" dirty="0" smtClean="0">
                <a:solidFill>
                  <a:srgbClr val="0000FF"/>
                </a:solidFill>
                <a:latin typeface="Constantia" pitchFamily="18" charset="0"/>
              </a:rPr>
              <a:t>детский сад №35 Адмиралтейского района Санкт-Петербурга</a:t>
            </a:r>
            <a:r>
              <a:rPr lang="ru-RU" sz="4800" b="1" i="1" dirty="0" smtClean="0">
                <a:solidFill>
                  <a:srgbClr val="7030A0"/>
                </a:solidFill>
                <a:latin typeface="Constantia" pitchFamily="18" charset="0"/>
              </a:rPr>
              <a:t/>
            </a:r>
            <a:br>
              <a:rPr lang="ru-RU" sz="4800" b="1" i="1" dirty="0" smtClean="0">
                <a:solidFill>
                  <a:srgbClr val="7030A0"/>
                </a:solidFill>
                <a:latin typeface="Constantia" pitchFamily="18" charset="0"/>
              </a:rPr>
            </a:br>
            <a:endParaRPr lang="ru-RU" sz="4800" b="1" i="1" dirty="0">
              <a:solidFill>
                <a:srgbClr val="7030A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253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ru-RU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Вариативная часть образовательной программы</a:t>
            </a:r>
            <a:endParaRPr lang="ru-RU" i="1" dirty="0">
              <a:solidFill>
                <a:srgbClr val="0000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19"/>
            <a:ext cx="9144000" cy="1368153"/>
          </a:xfrm>
        </p:spPr>
        <p:txBody>
          <a:bodyPr>
            <a:normAutofit fontScale="62500" lnSpcReduction="20000"/>
          </a:bodyPr>
          <a:lstStyle/>
          <a:p>
            <a:pPr marL="0" lvl="0" indent="0" algn="ctr">
              <a:spcBef>
                <a:spcPts val="600"/>
              </a:spcBef>
              <a:buClr>
                <a:srgbClr val="F0A22E"/>
              </a:buClr>
              <a:buSzPct val="76000"/>
              <a:buNone/>
            </a:pPr>
            <a:endParaRPr lang="ru-RU" sz="1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spcBef>
                <a:spcPts val="600"/>
              </a:spcBef>
              <a:buClr>
                <a:srgbClr val="F0A22E"/>
              </a:buClr>
              <a:buSzPct val="76000"/>
              <a:buNone/>
            </a:pPr>
            <a:r>
              <a:rPr lang="ru-RU" sz="29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Обеспечивает </a:t>
            </a:r>
            <a:r>
              <a:rPr lang="ru-RU" sz="29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качество образовательного процесса для создания оптимальных условий развития дошкольника с учетом его физического и психического здоровья, для реализации психолого-педагогической готовности к обучению в </a:t>
            </a:r>
            <a:r>
              <a:rPr lang="ru-RU" sz="29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школе</a:t>
            </a:r>
            <a:endParaRPr lang="ru-RU" sz="2900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ru-RU" sz="2300" b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714612" y="2500306"/>
            <a:ext cx="4032448" cy="72008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Приоритетное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000364" y="4286256"/>
            <a:ext cx="3714776" cy="1500198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</a:t>
            </a:r>
            <a:endParaRPr lang="ru-RU" sz="2400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46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</a:t>
            </a:r>
            <a:endParaRPr lang="ru-RU" b="1" i="1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07361"/>
            <a:ext cx="7992887" cy="405143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ru-RU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prstClr val="black">
                  <a:lumMod val="75000"/>
                  <a:lumOff val="25000"/>
                </a:prstClr>
              </a:buCl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</a:t>
            </a:r>
            <a:r>
              <a:rPr lang="ru-RU" sz="2400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собрания</a:t>
            </a:r>
            <a:endParaRPr lang="ru-RU" sz="2400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 индивидуальные и </a:t>
            </a:r>
            <a:r>
              <a:rPr lang="ru-RU" sz="24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рупповые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к участию в конкурсах, акциях, выставках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Наглядная информация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совместных праздников и развлечений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2025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6812281"/>
            <a:ext cx="6491513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285860"/>
            <a:ext cx="8072494" cy="4051437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СПАСИБО  ЗА ВНИМАНИЕ</a:t>
            </a:r>
            <a:endParaRPr lang="ru-RU" sz="40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75724"/>
            <a:ext cx="7776864" cy="924475"/>
          </a:xfrm>
        </p:spPr>
        <p:txBody>
          <a:bodyPr>
            <a:normAutofit/>
          </a:bodyPr>
          <a:lstStyle/>
          <a:p>
            <a:pPr lvl="0" algn="ctr">
              <a:spcBef>
                <a:spcPts val="0"/>
              </a:spcBef>
            </a:pPr>
            <a:r>
              <a:rPr lang="ru-RU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Цель Программы:</a:t>
            </a:r>
            <a:endParaRPr lang="ru-RU" dirty="0">
              <a:solidFill>
                <a:srgbClr val="0000FF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40343138"/>
              </p:ext>
            </p:extLst>
          </p:nvPr>
        </p:nvGraphicFramePr>
        <p:xfrm>
          <a:off x="395536" y="1806574"/>
          <a:ext cx="8352928" cy="4502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6052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7595006" cy="924475"/>
          </a:xfrm>
        </p:spPr>
        <p:txBody>
          <a:bodyPr/>
          <a:lstStyle/>
          <a:p>
            <a:pPr algn="ctr"/>
            <a:r>
              <a:rPr lang="ru-RU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Задачи Программы:</a:t>
            </a:r>
            <a:endParaRPr lang="ru-RU" dirty="0">
              <a:solidFill>
                <a:srgbClr val="0000FF"/>
              </a:soli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142844" y="857232"/>
          <a:ext cx="8858312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43931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116633"/>
            <a:ext cx="7125113" cy="936104"/>
          </a:xfrm>
        </p:spPr>
        <p:txBody>
          <a:bodyPr/>
          <a:lstStyle/>
          <a:p>
            <a:pPr algn="ctr"/>
            <a:r>
              <a:rPr lang="ru-RU" sz="3200" b="1" i="1" dirty="0">
                <a:solidFill>
                  <a:srgbClr val="0000FF"/>
                </a:solidFill>
                <a:latin typeface="Cambria"/>
              </a:rPr>
              <a:t>Образовательные области: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5328592"/>
          </a:xfrm>
        </p:spPr>
        <p:txBody>
          <a:bodyPr>
            <a:normAutofit/>
          </a:bodyPr>
          <a:lstStyle/>
          <a:p>
            <a:pPr marL="274320" lvl="0" indent="-274320" algn="just">
              <a:spcBef>
                <a:spcPts val="600"/>
              </a:spcBef>
              <a:buClr>
                <a:srgbClr val="F0A22E"/>
              </a:buClr>
              <a:buSzPct val="76000"/>
              <a:buFont typeface="Wingdings 3"/>
              <a:buChar char=""/>
            </a:pPr>
            <a:r>
              <a:rPr lang="ru-RU" sz="1600" b="1" i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Социально-коммуникативное развитие 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</a:t>
            </a:r>
            <a:r>
              <a:rPr lang="ru-RU" sz="1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</a:p>
          <a:p>
            <a:pPr marL="274320" lvl="0" indent="-274320" algn="just">
              <a:spcBef>
                <a:spcPts val="600"/>
              </a:spcBef>
              <a:buClr>
                <a:srgbClr val="F0A22E"/>
              </a:buClr>
              <a:buSzPct val="76000"/>
              <a:buFont typeface="Wingdings 3"/>
              <a:buChar char=""/>
            </a:pPr>
            <a:r>
              <a:rPr lang="ru-RU" sz="1600" b="1" i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Познавательное развитие 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3996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>
            <a:normAutofit fontScale="55000" lnSpcReduction="20000"/>
          </a:bodyPr>
          <a:lstStyle/>
          <a:p>
            <a:pPr marL="274320" lvl="0" indent="-274320" algn="just">
              <a:spcBef>
                <a:spcPts val="600"/>
              </a:spcBef>
              <a:buClr>
                <a:srgbClr val="F0A22E"/>
              </a:buClr>
              <a:buSzPct val="76000"/>
              <a:buFont typeface="Wingdings 3"/>
              <a:buChar char=""/>
            </a:pPr>
            <a:r>
              <a:rPr lang="ru-RU" sz="2900" b="1" i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Речевое развитие </a:t>
            </a:r>
            <a:r>
              <a:rPr lang="ru-RU" sz="2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включает 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грамоте.</a:t>
            </a:r>
          </a:p>
          <a:p>
            <a:pPr marL="274320" lvl="0" indent="-274320" algn="just">
              <a:spcBef>
                <a:spcPts val="600"/>
              </a:spcBef>
              <a:buClr>
                <a:srgbClr val="F0A22E"/>
              </a:buClr>
              <a:buSzPct val="76000"/>
              <a:buFont typeface="Wingdings 3"/>
              <a:buChar char=""/>
            </a:pPr>
            <a:r>
              <a:rPr lang="ru-RU" sz="2900" b="1" i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</a:t>
            </a:r>
            <a:r>
              <a:rPr lang="ru-RU" sz="29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</a:t>
            </a:r>
          </a:p>
          <a:p>
            <a:pPr marL="274320" lvl="0" indent="-274320" algn="just">
              <a:spcBef>
                <a:spcPts val="600"/>
              </a:spcBef>
              <a:buClr>
                <a:srgbClr val="F0A22E"/>
              </a:buClr>
              <a:buSzPct val="76000"/>
              <a:buFont typeface="Wingdings 3"/>
              <a:buChar char=""/>
            </a:pPr>
            <a:r>
              <a:rPr lang="ru-RU" sz="2900" b="1" i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Физическое развитие </a:t>
            </a:r>
            <a:r>
              <a:rPr lang="ru-RU" sz="2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lang="ru-RU" sz="29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</a:p>
          <a:p>
            <a:pPr marL="0" lvl="0" indent="0">
              <a:spcBef>
                <a:spcPts val="600"/>
              </a:spcBef>
              <a:buClr>
                <a:srgbClr val="F0A22E"/>
              </a:buClr>
              <a:buSzPct val="76000"/>
              <a:buNone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7129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224136"/>
          </a:xfrm>
        </p:spPr>
        <p:txBody>
          <a:bodyPr>
            <a:noAutofit/>
          </a:bodyPr>
          <a:lstStyle/>
          <a:p>
            <a:pPr marL="274320" lvl="0" indent="-274320" algn="ctr">
              <a:spcBef>
                <a:spcPts val="600"/>
              </a:spcBef>
            </a:pPr>
            <a:r>
              <a:rPr lang="ru-RU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Содержание указанных образовательных областей зависит от возрастных и индивидуальных особенностей детей, определяется целями и задачами Программы и реализуется в различных видах деятельности (общении, игре, познавательно-исследовательской деятельности).</a:t>
            </a:r>
            <a:br>
              <a:rPr lang="ru-RU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i="1" dirty="0">
              <a:solidFill>
                <a:srgbClr val="0000FF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857224" y="2571744"/>
            <a:ext cx="2880320" cy="1944216"/>
          </a:xfrm>
          <a:prstGeom prst="ellipse">
            <a:avLst/>
          </a:prstGeom>
          <a:solidFill>
            <a:schemeClr val="accent3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условиям реализации программы</a:t>
            </a:r>
            <a:endParaRPr lang="ru-RU" sz="2000" b="1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357818" y="3786190"/>
            <a:ext cx="2952328" cy="2160240"/>
          </a:xfrm>
          <a:prstGeom prst="ellipse">
            <a:avLst/>
          </a:prstGeom>
          <a:solidFill>
            <a:schemeClr val="accent3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результатам освоения программы</a:t>
            </a:r>
            <a:endParaRPr lang="ru-RU" sz="2000" b="1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736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9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Условия реализации программы: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7504" y="656692"/>
            <a:ext cx="2592288" cy="3168352"/>
          </a:xfrm>
          <a:prstGeom prst="roundRect">
            <a:avLst/>
          </a:prstGeom>
          <a:solidFill>
            <a:schemeClr val="accent3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Материально-технические</a:t>
            </a:r>
            <a:endParaRPr lang="ru-RU" altLang="ru-RU" sz="1300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Соответствуют санитарным нормам, правилам пожарной безопасности, возрастным и индивидуальным особенностям детей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Каждая группа имеет пространственную среду, оборудование, учебные комплекты  в соответствии с возрастом детей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915816" y="692696"/>
            <a:ext cx="3168352" cy="4248472"/>
          </a:xfrm>
          <a:prstGeom prst="roundRect">
            <a:avLst/>
          </a:prstGeom>
          <a:solidFill>
            <a:schemeClr val="accent3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 dirty="0" err="1">
                <a:solidFill>
                  <a:srgbClr val="6600CC"/>
                </a:solidFill>
                <a:latin typeface="Times New Roman" pitchFamily="18" charset="0"/>
              </a:rPr>
              <a:t>Психолого</a:t>
            </a:r>
            <a:r>
              <a:rPr lang="ru-RU" altLang="ru-RU" sz="1300" b="1" dirty="0">
                <a:solidFill>
                  <a:srgbClr val="6600CC"/>
                </a:solidFill>
                <a:latin typeface="Times New Roman" pitchFamily="18" charset="0"/>
              </a:rPr>
              <a:t> – педагогические: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dirty="0">
                <a:solidFill>
                  <a:srgbClr val="6600CC"/>
                </a:solidFill>
                <a:latin typeface="Times New Roman" pitchFamily="18" charset="0"/>
              </a:rPr>
              <a:t>-Уважение к человеческому достоинству детей, формирование и поддержка их положительной самооценки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>
                <a:solidFill>
                  <a:srgbClr val="6600CC"/>
                </a:solidFill>
                <a:latin typeface="Times New Roman" pitchFamily="18" charset="0"/>
              </a:rPr>
              <a:t>Использование форм и методов работы, соответствующих возрасту, индивидуальным особенностям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>
                <a:solidFill>
                  <a:srgbClr val="6600CC"/>
                </a:solidFill>
                <a:latin typeface="Times New Roman" pitchFamily="18" charset="0"/>
              </a:rPr>
              <a:t>Построение образовательной деятельности на основе взаимодействия взрослых с детьми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>
                <a:solidFill>
                  <a:srgbClr val="6600CC"/>
                </a:solidFill>
                <a:latin typeface="Times New Roman" pitchFamily="18" charset="0"/>
              </a:rPr>
              <a:t>Поддержка доброжелательного отношения детей к друг другу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>
                <a:solidFill>
                  <a:srgbClr val="6600CC"/>
                </a:solidFill>
                <a:latin typeface="Times New Roman" pitchFamily="18" charset="0"/>
              </a:rPr>
              <a:t>Возможность выбора детьми видов деятельности, общения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>
                <a:solidFill>
                  <a:srgbClr val="6600CC"/>
                </a:solidFill>
                <a:latin typeface="Times New Roman" pitchFamily="18" charset="0"/>
              </a:rPr>
              <a:t>Защита детей от всех форм физического и психического насилия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>
                <a:solidFill>
                  <a:srgbClr val="6600CC"/>
                </a:solidFill>
                <a:latin typeface="Times New Roman" pitchFamily="18" charset="0"/>
              </a:rPr>
              <a:t>Поддержка родителей в воспитании детей, вовлечение семей в образовательную деятельность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7504" y="4300314"/>
            <a:ext cx="2808312" cy="2423052"/>
          </a:xfrm>
          <a:prstGeom prst="roundRect">
            <a:avLst/>
          </a:prstGeom>
          <a:solidFill>
            <a:schemeClr val="accent3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b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ru-RU" altLang="ru-RU" sz="12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Развивающая предметно-пространственная среда: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2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Обеспечивает возможность общения и совместной деятельности детей и взрослых, двигательной активности, возможности для уединения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2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Соответствует возрастным возможностям детей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2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Предполагает возможность изменений от образовательной ситуации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2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Доступность, безопасность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84168" y="4326185"/>
            <a:ext cx="2952328" cy="2430270"/>
          </a:xfrm>
          <a:prstGeom prst="roundRect">
            <a:avLst/>
          </a:prstGeom>
          <a:solidFill>
            <a:schemeClr val="accent3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b="1" dirty="0">
                <a:solidFill>
                  <a:srgbClr val="6600CC"/>
                </a:solidFill>
                <a:latin typeface="Times New Roman" pitchFamily="18" charset="0"/>
              </a:rPr>
              <a:t>Кадровые: </a:t>
            </a:r>
            <a:r>
              <a:rPr lang="ru-RU" altLang="ru-RU" sz="1300" dirty="0" smtClean="0">
                <a:solidFill>
                  <a:srgbClr val="6600CC"/>
                </a:solidFill>
                <a:latin typeface="Times New Roman" pitchFamily="18" charset="0"/>
              </a:rPr>
              <a:t>Педагоги первой</a:t>
            </a:r>
            <a:r>
              <a:rPr lang="ru-RU" altLang="ru-RU" sz="1300" dirty="0">
                <a:solidFill>
                  <a:srgbClr val="6600CC"/>
                </a:solidFill>
                <a:latin typeface="Times New Roman" pitchFamily="18" charset="0"/>
              </a:rPr>
              <a:t> квалификационной категории</a:t>
            </a:r>
            <a:r>
              <a:rPr lang="ru-RU" altLang="ru-RU" sz="1300" dirty="0" smtClean="0">
                <a:solidFill>
                  <a:srgbClr val="6600CC"/>
                </a:solidFill>
                <a:latin typeface="Times New Roman" pitchFamily="18" charset="0"/>
              </a:rPr>
              <a:t> не менее 65% и высшей -  не менее 20%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 dirty="0" smtClean="0">
                <a:solidFill>
                  <a:srgbClr val="6600CC"/>
                </a:solidFill>
                <a:latin typeface="Times New Roman" pitchFamily="18" charset="0"/>
              </a:rPr>
              <a:t>Наличие специалистов:</a:t>
            </a:r>
            <a:endParaRPr lang="ru-RU" altLang="ru-RU" sz="1300" dirty="0">
              <a:solidFill>
                <a:srgbClr val="6600CC"/>
              </a:solidFill>
              <a:latin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 smtClean="0">
                <a:solidFill>
                  <a:srgbClr val="6600CC"/>
                </a:solidFill>
                <a:latin typeface="Times New Roman" pitchFamily="18" charset="0"/>
              </a:rPr>
              <a:t>музыкальный руководитель</a:t>
            </a:r>
            <a:endParaRPr lang="ru-RU" altLang="ru-RU" sz="1300" dirty="0">
              <a:solidFill>
                <a:srgbClr val="6600CC"/>
              </a:solidFill>
              <a:latin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72200" y="692696"/>
            <a:ext cx="2664296" cy="3096344"/>
          </a:xfrm>
          <a:prstGeom prst="roundRect">
            <a:avLst>
              <a:gd name="adj" fmla="val 8802"/>
            </a:avLst>
          </a:prstGeom>
          <a:solidFill>
            <a:schemeClr val="accent3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Финансовые</a:t>
            </a:r>
            <a:r>
              <a:rPr lang="ru-RU" altLang="ru-RU" sz="13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Обеспечивают возможность   выполнения требований Стандарта.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Гарантия </a:t>
            </a:r>
            <a:r>
              <a:rPr lang="ru-RU" altLang="ru-RU" sz="1300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бесплатного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 </a:t>
            </a:r>
            <a:r>
              <a:rPr lang="ru-RU" altLang="ru-RU" sz="13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за счет средств бюджетов бюджетной системы РФ в </a:t>
            </a:r>
            <a:r>
              <a:rPr lang="ru-RU" altLang="ru-RU" sz="1300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дошкольных организациях </a:t>
            </a:r>
            <a:r>
              <a:rPr lang="ru-RU" altLang="ru-RU" sz="13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на основе нормативов, определяемых органами государственной  власти </a:t>
            </a:r>
            <a:r>
              <a:rPr lang="ru-RU" altLang="ru-RU" sz="1300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1300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109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424936" cy="1221856"/>
          </a:xfrm>
        </p:spPr>
        <p:txBody>
          <a:bodyPr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altLang="ru-RU" sz="28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на этапе завершения дошкольного образования </a:t>
            </a:r>
            <a:r>
              <a:rPr lang="ru-RU" altLang="ru-RU" sz="2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08911" cy="5472607"/>
          </a:xfrm>
        </p:spPr>
        <p:txBody>
          <a:bodyPr>
            <a:no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ru-RU" sz="2800" b="1" i="1" u="sng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Модель выпускника </a:t>
            </a:r>
            <a:r>
              <a:rPr lang="ru-RU" sz="2800" b="1" i="1" u="sng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ДОУ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ru-RU" b="1" i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sz="1600" dirty="0">
                <a:solidFill>
                  <a:srgbClr val="6600CC"/>
                </a:solidFill>
              </a:rPr>
              <a:t>-</a:t>
            </a:r>
            <a:r>
              <a:rPr lang="ru-RU" sz="1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Владеет основными культурными способами деятельности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1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-Проявляет инициативу и самостоятельность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1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-Положительно относится к миру, к людям, , самому себе, участвует в совместных играх, способен договариваться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1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-Адекватно проявляет свои чувства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1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-Владеет разными формами и видами игр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1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-Хорошо владеет устной речью, может выражать свои мысли и желания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1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-Развита мелкая моторика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1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-Способен к волевым усилиям , может следовать социальным нормам поведения в различных видах деятельности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1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-Соблюдает правила безопасного поведения и личной гигиены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1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-Проявляет любознательность, интересуется причинно-следственными связями, склонен наблюдать , экспериментировать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1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-0бладает начальными знаниями о себе, природном и социальном мире, в котором живет</a:t>
            </a:r>
            <a:endParaRPr lang="ru-RU" sz="1600" dirty="0">
              <a:solidFill>
                <a:srgbClr val="6600C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87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1052736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>
                <a:solidFill>
                  <a:srgbClr val="0000FF"/>
                </a:solidFill>
                <a:latin typeface="Cambria"/>
              </a:rPr>
              <a:t>Обязательная часть образовательной программы</a:t>
            </a:r>
            <a:endParaRPr lang="ru-RU" i="1" dirty="0">
              <a:solidFill>
                <a:srgbClr val="0000FF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908720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реализации Программы должны обеспечивать полноценное развитие личности во всех основных образовательных областях</a:t>
            </a:r>
          </a:p>
        </p:txBody>
      </p:sp>
      <p:sp>
        <p:nvSpPr>
          <p:cNvPr id="6" name="Шестиугольник 5"/>
          <p:cNvSpPr/>
          <p:nvPr/>
        </p:nvSpPr>
        <p:spPr>
          <a:xfrm>
            <a:off x="0" y="1699067"/>
            <a:ext cx="2520280" cy="2233989"/>
          </a:xfrm>
          <a:prstGeom prst="hexagon">
            <a:avLst>
              <a:gd name="adj" fmla="val 26183"/>
              <a:gd name="vf" fmla="val 11547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0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виды детской деятельности</a:t>
            </a:r>
          </a:p>
        </p:txBody>
      </p:sp>
      <p:sp>
        <p:nvSpPr>
          <p:cNvPr id="7" name="Шестиугольник 6"/>
          <p:cNvSpPr/>
          <p:nvPr/>
        </p:nvSpPr>
        <p:spPr>
          <a:xfrm>
            <a:off x="1968302" y="3068957"/>
            <a:ext cx="2124236" cy="1872209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0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Режимные моменты</a:t>
            </a:r>
          </a:p>
        </p:txBody>
      </p:sp>
      <p:sp>
        <p:nvSpPr>
          <p:cNvPr id="8" name="Шестиугольник 7"/>
          <p:cNvSpPr/>
          <p:nvPr/>
        </p:nvSpPr>
        <p:spPr>
          <a:xfrm>
            <a:off x="6012160" y="2975956"/>
            <a:ext cx="2987824" cy="2058213"/>
          </a:xfrm>
          <a:prstGeom prst="hexag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000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деятельность</a:t>
            </a:r>
            <a:endParaRPr lang="ru-RU" sz="2000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3635896" y="1867160"/>
            <a:ext cx="2808312" cy="2065896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0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родителями</a:t>
            </a:r>
          </a:p>
        </p:txBody>
      </p:sp>
      <p:sp>
        <p:nvSpPr>
          <p:cNvPr id="3" name="Овал 2"/>
          <p:cNvSpPr/>
          <p:nvPr/>
        </p:nvSpPr>
        <p:spPr>
          <a:xfrm>
            <a:off x="2036907" y="5221163"/>
            <a:ext cx="6120680" cy="132752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0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Приоритетное направление: физическое развитие</a:t>
            </a:r>
          </a:p>
        </p:txBody>
      </p:sp>
    </p:spTree>
    <p:extLst>
      <p:ext uri="{BB962C8B-B14F-4D97-AF65-F5344CB8AC3E}">
        <p14:creationId xmlns="" xmlns:p14="http://schemas.microsoft.com/office/powerpoint/2010/main" val="396264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361</TotalTime>
  <Words>1101</Words>
  <Application>Microsoft Office PowerPoint</Application>
  <PresentationFormat>Экран (4:3)</PresentationFormat>
  <Paragraphs>88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Spring</vt:lpstr>
      <vt:lpstr>   Основная  Образовательная программа ГБДОУ  детский сад №35 Адмиралтейского района Санкт-Петербурга </vt:lpstr>
      <vt:lpstr>Цель Программы:</vt:lpstr>
      <vt:lpstr>Задачи Программы:</vt:lpstr>
      <vt:lpstr>Образовательные области:</vt:lpstr>
      <vt:lpstr>Слайд 5</vt:lpstr>
      <vt:lpstr>Содержание указанных образовательных областей зависит от возрастных и индивидуальных особенностей детей, определяется целями и задачами Программы и реализуется в различных видах деятельности (общении, игре, познавательно-исследовательской деятельности). </vt:lpstr>
      <vt:lpstr>Условия реализации программы:</vt:lpstr>
      <vt:lpstr>Целевые ориентиры на этапе завершения дошкольного образования   </vt:lpstr>
      <vt:lpstr>Обязательная часть образовательной программы</vt:lpstr>
      <vt:lpstr>Вариативная часть образовательной программы</vt:lpstr>
      <vt:lpstr>Работа с родителями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 ДОУ в соответствии с ФГОС</dc:title>
  <dc:creator>acer</dc:creator>
  <cp:lastModifiedBy>Светлана</cp:lastModifiedBy>
  <cp:revision>41</cp:revision>
  <dcterms:created xsi:type="dcterms:W3CDTF">2014-02-03T11:26:32Z</dcterms:created>
  <dcterms:modified xsi:type="dcterms:W3CDTF">2015-04-01T14:11:14Z</dcterms:modified>
</cp:coreProperties>
</file>