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7" r:id="rId2"/>
    <p:sldId id="272" r:id="rId3"/>
    <p:sldId id="274" r:id="rId4"/>
    <p:sldId id="263" r:id="rId5"/>
    <p:sldId id="275" r:id="rId6"/>
    <p:sldId id="264" r:id="rId7"/>
    <p:sldId id="279" r:id="rId8"/>
    <p:sldId id="278" r:id="rId9"/>
    <p:sldId id="281" r:id="rId10"/>
    <p:sldId id="267" r:id="rId11"/>
    <p:sldId id="268" r:id="rId12"/>
    <p:sldId id="270" r:id="rId13"/>
    <p:sldId id="271" r:id="rId14"/>
    <p:sldId id="286" r:id="rId15"/>
    <p:sldId id="261" r:id="rId16"/>
    <p:sldId id="287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32FC99-89C4-4477-BF82-81945C650E4F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CC779A-E4FA-42A1-B277-685D57E7A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225927-D58F-4ABD-9D3E-EF0CAFA2CA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8F000395-4513-4879-8072-F0EAC45C8699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F553E784-C40B-45B0-8920-98C8E297B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E8BC-284E-4D86-900B-C66650B84C5D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96FC-E1E9-4B74-9E20-6E89B25B0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2D49-FFA3-4351-B7A1-3EAA48B3D386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B1A5-5184-4877-9E1B-00C490DD9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9859-E935-42F9-BEC2-93B15CFF6C30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F575-BE7E-4C30-8BF3-FF02122A1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D709A3DD-025B-4C0E-847F-ABF566FFA1C8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0D70F14F-861C-4E4C-85D5-C6A7B1A25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775AB-7C22-47EF-8F9D-C55C3C5174D0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62B7-9103-499E-9F66-6772FCE25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17B61-BA75-471F-BC78-1EE9B80E6673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AF28-9F99-487F-B30B-FDCEA6A87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A719-AAC1-412A-9D08-C6FE4D1D16C2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4150-4B1A-4F69-9F21-60979DB17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9CCC-F1DA-4F57-9221-06C75CB89EB0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E962-D7E3-4CC7-8A6A-1DFC4847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7F1B-BEE2-4F33-ADAE-3B76FCA385EF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F32F-2ECF-4701-9C26-AB0EAF2C2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C43F-7208-421E-B251-E43E1A75A81B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4DC5-C2CB-48BA-9E37-94E09F6DC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7FA472CD-9E6A-4A40-9E21-39E9F5042DD6}" type="datetimeFigureOut">
              <a:rPr lang="ru-RU"/>
              <a:pPr>
                <a:defRPr/>
              </a:pPr>
              <a:t>30.06.2015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4617B">
                    <a:shade val="9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27B4FF35-3E1A-4562-8405-FA3845512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61" r:id="rId9"/>
    <p:sldLayoutId id="2147483760" r:id="rId10"/>
    <p:sldLayoutId id="21474837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o.ru/?page_id=1454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Заголовок 1"/>
          <p:cNvSpPr>
            <a:spLocks noGrp="1"/>
          </p:cNvSpPr>
          <p:nvPr>
            <p:ph type="title"/>
          </p:nvPr>
        </p:nvSpPr>
        <p:spPr>
          <a:xfrm>
            <a:off x="1700213" y="260350"/>
            <a:ext cx="6986587" cy="2160588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детский сад № 154 общеразвивающего вида с приоритетным осуществлением деятельности по физическому развитию детей Адмиралтейского района Санкт-Петербурга</a:t>
            </a:r>
          </a:p>
        </p:txBody>
      </p:sp>
      <p:sp>
        <p:nvSpPr>
          <p:cNvPr id="1050" name="Объект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74491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 образовательной программа дошкольного образования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1400" b="1" smtClean="0">
                <a:latin typeface="Arial" charset="0"/>
              </a:rPr>
              <a:t>Срок реализации программы: 2014-2019гг.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1400" b="1" smtClean="0">
                <a:latin typeface="Arial" charset="0"/>
              </a:rPr>
              <a:t>Возраст детей: 1.6 – 3 года</a:t>
            </a:r>
          </a:p>
          <a:p>
            <a:pPr marL="0" indent="0" algn="ctr">
              <a:buFont typeface="Wingdings 2" pitchFamily="18" charset="2"/>
              <a:buNone/>
            </a:pPr>
            <a:endParaRPr lang="ru-RU" b="1" smtClean="0"/>
          </a:p>
          <a:p>
            <a:pPr marL="0" indent="0" algn="ctr"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</a:p>
        </p:txBody>
      </p:sp>
      <p:sp>
        <p:nvSpPr>
          <p:cNvPr id="1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179388" y="620713"/>
          <a:ext cx="1228725" cy="1501775"/>
        </p:xfrm>
        <a:graphic>
          <a:graphicData uri="http://schemas.openxmlformats.org/presentationml/2006/ole">
            <p:oleObj spid="_x0000_s1048" r:id="rId3" imgW="2196000" imgH="2685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построения программы:</a:t>
            </a:r>
            <a:r>
              <a:rPr lang="ru-RU" sz="28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268413"/>
            <a:ext cx="7561263" cy="52085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 развивающего образования, целью которого является развитие ребенка;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 научной обоснованности и практической применимости;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соответствие критериям полноты, необходимости и достаточности (позволяет решать поставленные цели и задачи при использовании разумного «минимума» материала;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единства воспитательных, развивающих и обучающих целей и задач процесса образования детей дошкольного возраста, в ходе реализации которых формируются такие качества, которые являются ключевыми в развитии дошкольников;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 интеграции содержания дошкольного образования;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комплексно-тематический принцип построения образовательного процесса</a:t>
            </a: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0736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cs typeface="Calibri" pitchFamily="34" charset="0"/>
              </a:rPr>
              <a:t/>
            </a:r>
            <a:br>
              <a:rPr lang="ru-RU" sz="2400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cs typeface="Calibri" pitchFamily="34" charset="0"/>
              </a:rPr>
            </a:br>
            <a:r>
              <a:rPr lang="ru-RU" sz="2400" cap="all" dirty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cs typeface="Calibri" pitchFamily="34" charset="0"/>
              </a:rPr>
              <a:t/>
            </a:r>
            <a:br>
              <a:rPr lang="ru-RU" sz="2400" cap="all" dirty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cs typeface="Calibri" pitchFamily="34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охватывает следующие образовательные области:</a:t>
            </a:r>
            <a:b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80025"/>
          </a:xfrm>
        </p:spPr>
        <p:txBody>
          <a:bodyPr>
            <a:normAutofit/>
          </a:bodyPr>
          <a:lstStyle/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endParaRPr lang="ru-RU" sz="1400" b="1" smtClean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spcBef>
                <a:spcPts val="250"/>
              </a:spcBef>
              <a:buClr>
                <a:srgbClr val="A6A6A6"/>
              </a:buClr>
              <a:buSzPct val="80000"/>
              <a:buFont typeface="Wingdings" pitchFamily="2" charset="2"/>
              <a:buChar char="v"/>
            </a:pPr>
            <a:r>
              <a:rPr lang="ru-RU" sz="28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«Физическое развитие»</a:t>
            </a:r>
          </a:p>
          <a:p>
            <a:pPr marL="265113" indent="-265113" algn="ctr">
              <a:spcBef>
                <a:spcPts val="250"/>
              </a:spcBef>
              <a:buClr>
                <a:srgbClr val="A6A6A6"/>
              </a:buClr>
              <a:buSzPct val="80000"/>
              <a:buFont typeface="Wingdings" pitchFamily="2" charset="2"/>
              <a:buChar char="v"/>
            </a:pPr>
            <a:r>
              <a:rPr lang="ru-RU" sz="28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«Социально-коммуникативное развитие»</a:t>
            </a:r>
          </a:p>
          <a:p>
            <a:pPr marL="265113" indent="-265113" algn="ctr">
              <a:spcBef>
                <a:spcPts val="250"/>
              </a:spcBef>
              <a:buClr>
                <a:srgbClr val="A6A6A6"/>
              </a:buClr>
              <a:buSzPct val="80000"/>
              <a:buFont typeface="Wingdings" pitchFamily="2" charset="2"/>
              <a:buChar char="v"/>
            </a:pPr>
            <a:r>
              <a:rPr lang="ru-RU" sz="28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развитие»</a:t>
            </a:r>
          </a:p>
          <a:p>
            <a:pPr marL="265113" indent="-265113" algn="ctr">
              <a:spcBef>
                <a:spcPts val="250"/>
              </a:spcBef>
              <a:buClr>
                <a:srgbClr val="A6A6A6"/>
              </a:buClr>
              <a:buSzPct val="80000"/>
              <a:buFont typeface="Wingdings" pitchFamily="2" charset="2"/>
              <a:buChar char="v"/>
            </a:pPr>
            <a:r>
              <a:rPr lang="ru-RU" sz="28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«Речевое развитие»</a:t>
            </a:r>
          </a:p>
          <a:p>
            <a:pPr marL="265113" indent="-265113" algn="ctr">
              <a:spcBef>
                <a:spcPts val="250"/>
              </a:spcBef>
              <a:buClr>
                <a:srgbClr val="A6A6A6"/>
              </a:buClr>
              <a:buSzPct val="80000"/>
              <a:buFont typeface="Wingdings" pitchFamily="2" charset="2"/>
              <a:buChar char="v"/>
            </a:pPr>
            <a:r>
              <a:rPr lang="ru-RU" sz="28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«Художественно-эстетическое развитие»</a:t>
            </a:r>
            <a:endParaRPr lang="en-US" sz="2800" b="1" smtClean="0">
              <a:solidFill>
                <a:srgbClr val="26262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  <a:buFont typeface="Arial" charset="0"/>
              <a:buNone/>
            </a:pPr>
            <a:endParaRPr lang="ru-RU" sz="2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  <a:buFont typeface="Arial" charset="0"/>
              <a:buNone/>
            </a:pP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ОБЕСПЕЧИВАЕТ</a:t>
            </a: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  <a:buFont typeface="Arial" charset="0"/>
              <a:buNone/>
            </a:pPr>
            <a:endParaRPr lang="ru-RU" sz="2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ctr">
              <a:spcBef>
                <a:spcPts val="250"/>
              </a:spcBef>
              <a:buClr>
                <a:srgbClr val="F07F09"/>
              </a:buClr>
              <a:buSzPct val="80000"/>
              <a:buFont typeface="Arial" charset="0"/>
              <a:buNone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детей в возрасте от 1.6 до 7 лет с учетом их возрастных и индивидуальных особенностей по основным направлениям развития и образования детей. </a:t>
            </a:r>
          </a:p>
          <a:p>
            <a:pPr marL="265113" indent="-265113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72720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ДОШКОЛЬНОГО ОБРАЗОВАНИЯ (ООП ДО)</a:t>
            </a: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РАЗРАБОТАНА ДЛЯ ГБДОУ № 154</a:t>
            </a:r>
            <a:endParaRPr lang="ru-RU" sz="240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628775"/>
            <a:ext cx="7777162" cy="504031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на основе примерной программы 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Arial" charset="0"/>
              <a:buNone/>
            </a:pPr>
            <a:r>
              <a:rPr lang="ru-RU" sz="28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   «От рождения до школы»   </a:t>
            </a:r>
            <a:r>
              <a:rPr lang="ru-RU" sz="280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под ред.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Arial" charset="0"/>
              <a:buNone/>
            </a:pPr>
            <a:r>
              <a:rPr lang="ru-RU" sz="280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Н.Е.Вераксы, Т.С.Комаровой, М.А.Васильевой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Arial" charset="0"/>
              <a:buNone/>
            </a:pPr>
            <a:r>
              <a:rPr lang="ru-RU" sz="280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Презентация программы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Arial" charset="0"/>
              <a:buNone/>
            </a:pPr>
            <a:r>
              <a:rPr lang="ru-RU" sz="280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http://www.firo.ru/?page_id=14543</a:t>
            </a:r>
            <a:endParaRPr lang="ru-RU" sz="28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«Основы безопасности детей дошкольного   возраста» Н.Авдеева, О.Князева, Р.Стеркина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«Здоровье» В.Г.Алямовская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«Юный эколог» С.Н.Николаева</a:t>
            </a:r>
          </a:p>
          <a:p>
            <a:pPr>
              <a:buClr>
                <a:srgbClr val="A6A6A6"/>
              </a:buClr>
              <a:buFont typeface="Wingdings" pitchFamily="2" charset="2"/>
              <a:buNone/>
            </a:pPr>
            <a:endParaRPr lang="ru-RU" sz="2800" smtClean="0">
              <a:latin typeface="Times New Roman" pitchFamily="18" charset="0"/>
            </a:endParaRP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endParaRPr lang="ru-RU" sz="26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A6A6A6"/>
              </a:buClr>
              <a:buFont typeface="Arial" charset="0"/>
              <a:buNone/>
            </a:pPr>
            <a:endParaRPr lang="ru-RU" sz="28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655762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ВАРИАТИВНАЯ ЧАСТЬ </a:t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(развивающие технологии) </a:t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 В СЕБЯ: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484313"/>
            <a:ext cx="8208962" cy="5040312"/>
          </a:xfrm>
        </p:spPr>
        <p:txBody>
          <a:bodyPr>
            <a:noAutofit/>
          </a:bodyPr>
          <a:lstStyle/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Технология развития творческого мышления на базе ТРИЗ -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«По ступенькам ТРИЗ» Кислов А.В.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Развитие образно-ассоциативного мышления и памяти дошкольников методами эйдетики и РТВ </a:t>
            </a:r>
          </a:p>
          <a:p>
            <a:pPr>
              <a:buClr>
                <a:srgbClr val="A6A6A6"/>
              </a:buCl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«Маленькие секреты большой памяти»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Кислов А.В.</a:t>
            </a:r>
            <a:endParaRPr lang="ru-RU" sz="28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«Красота и здоровье в мире музыки и движений»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Е.О.Морозова 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«Ритмопластика»  Буренина А.И.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«Формирование сюжетной игры у детей дошкольного возраста»  Н.Михайленко, Н.Короткова</a:t>
            </a:r>
          </a:p>
          <a:p>
            <a:pPr>
              <a:lnSpc>
                <a:spcPct val="115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ВЗАИМОДЕЙСТВИЕ 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С СЕМЬЯМИ ВОСПИТАННИКОВ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/>
          </a:bodyPr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lang="ru-RU" sz="36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Программа (ООП ДО) подчеркивает ценность семьи как уникального института воспитания и необходимость развития ответственных и плодотворных отношений с семьями воспитанников.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900113" y="0"/>
            <a:ext cx="7416800" cy="1125538"/>
          </a:xfrm>
        </p:spPr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ВЗАИМОДЕЙСТВИЯ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ДЕТСКОГО САДА С СЕМЬЕЙ: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689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педагогов и родителей к различным вопросам воспитания, обучения, развития детей, условий организации разнообраз­ной деятельности в детском саду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родителей с лучшим опытом воспитания в детском саду и семье, а также с трудностями, возникающими в семейном и общественном воспитании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об актуальных задачах воспитания и обу­чения детей и о возможностях детского сада и семьи в решении данных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 воспитанников к участию в совместных с педаго­гами мероприятиях, организуемых в районе (городе,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взаимодействию с родителями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Анкетирование и тестирование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 (проводимые в разных активных формах)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Управление ГБДОУ через родительские комитеты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Консультирование 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Семинары-практикумы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Родительские уголки и информационные стенды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Дни открытых дверей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Дни добрых дел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Экскурсии по  ГБДОУ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Участие с создание развивающей среды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Участие в педагогическом процессе (открытые просмотры, привлечение к подготовке утренников, праздников)</a:t>
            </a:r>
          </a:p>
          <a:p>
            <a:pPr>
              <a:spcBef>
                <a:spcPct val="0"/>
              </a:spcBef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Совместные мероприятия с участием воспитанников, педагогов и родителей  (тематические вечера, семейные праздники, проекты  и др.)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00763" y="765175"/>
            <a:ext cx="2647950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реализации личности ребенка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6238" y="4270375"/>
            <a:ext cx="2951162" cy="196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Оказание консультативной помощи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семье, имеющей детей с особыми образовательными потребностями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975" y="795338"/>
            <a:ext cx="2378075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Вовлечение семьи в образовательный процесс</a:t>
            </a:r>
            <a:endParaRPr lang="en-US" sz="2000" dirty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888" y="2781300"/>
            <a:ext cx="26638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Оказание помощи семье в воспитании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2781300"/>
            <a:ext cx="236220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Культурно-просветительская работа</a:t>
            </a:r>
            <a:endParaRPr lang="en-US" sz="2000" dirty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16238" y="260350"/>
            <a:ext cx="2951162" cy="285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модель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взаимодействию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родителями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884863" y="1522413"/>
            <a:ext cx="215900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2535222">
            <a:off x="5508625" y="2967038"/>
            <a:ext cx="49688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94705">
            <a:off x="2849563" y="2908300"/>
            <a:ext cx="51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8150" y="3321050"/>
            <a:ext cx="28733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86050" y="1412875"/>
            <a:ext cx="23018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4075" y="1773238"/>
            <a:ext cx="5040313" cy="295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584325"/>
          </a:xfrm>
        </p:spPr>
        <p:txBody>
          <a:bodyPr/>
          <a:lstStyle/>
          <a:p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ДЕТСКИЙ САД № 154 ОБЩЕРАЗВИВАЮЩЕГО ВИДА С ПРИОРИТЕТНЫМ ОСУЩЕСТВЛЕНИЕМ ДЕЯТЕЛЬНОСТИ ПО ФИЗИЧЕСКОМУ РАЗВИТИЮ ДЕТЕЙ АДМИРАЛТЕЙСКОГО РАЙОНА САНКТ-ПЕТЕРБУРГА (ГБДОУ №154)</a:t>
            </a:r>
            <a:endParaRPr lang="ru-RU" sz="2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1773238"/>
            <a:ext cx="6913563" cy="4703762"/>
          </a:xfrm>
        </p:spPr>
        <p:txBody>
          <a:bodyPr rtlCol="0">
            <a:norm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Тип: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государственное бюджетное дошкольное образовательное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учреждение </a:t>
            </a:r>
            <a:endParaRPr lang="ru-RU" sz="2000" dirty="0" smtClean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детский сад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общеразвивающего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вида </a:t>
            </a:r>
            <a:endParaRPr lang="ru-RU" sz="2000" dirty="0" smtClean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Статус 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учреждения: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государственное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бюджетное дошкольное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детский сад </a:t>
            </a:r>
            <a:r>
              <a:rPr lang="ru-RU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общеразвивающего вида с приоритетным осуществлением деятельности по физическому развитию детей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Учредитель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Адмиралтейского района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Санкт-Петербурга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Юридический 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Санкт-Петербург,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наб. Обводного канала, д.125, 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литер </a:t>
            </a:r>
            <a:r>
              <a:rPr lang="ru-RU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А.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Телефон:  +7(812)316-65-92, факс: +7(812)746-89-83</a:t>
            </a:r>
            <a:endParaRPr lang="ru-RU" sz="2000" dirty="0" smtClean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US" sz="2000" b="1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b="1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dou154@adm-edu/</a:t>
            </a:r>
            <a:r>
              <a:rPr lang="en-US" sz="2000" dirty="0" err="1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spb</a:t>
            </a:r>
            <a:r>
              <a:rPr lang="en-US" sz="20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2000" dirty="0" smtClean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582738"/>
          </a:xfrm>
        </p:spPr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ГБДОУ №154 </a:t>
            </a: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ФУНКЦИОНИРУЕТ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ВОЗРАСТНЫХ ГРУПП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(ОДНА  ВОЗРАСТНАЯ ГРУППА ДУБЛИРУЕТСЯ):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150" y="2708275"/>
            <a:ext cx="7200900" cy="3417888"/>
          </a:xfrm>
        </p:spPr>
        <p:txBody>
          <a:bodyPr>
            <a:normAutofit/>
          </a:bodyPr>
          <a:lstStyle/>
          <a:p>
            <a:pPr algn="just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младшая (1,6 - 3 года),</a:t>
            </a:r>
          </a:p>
          <a:p>
            <a:pPr algn="just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младшая (3 - 4 года),</a:t>
            </a:r>
          </a:p>
          <a:p>
            <a:pPr algn="just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средняя группа (4-5 лет),</a:t>
            </a:r>
          </a:p>
          <a:p>
            <a:pPr algn="just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старшая группа (5-6 лет),</a:t>
            </a:r>
          </a:p>
          <a:p>
            <a:pPr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подготовительная к школе  группа (6-7 лет).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65618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solidFill>
                  <a:srgbClr val="990033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br>
              <a:rPr lang="ru-RU" sz="2400" b="1" cap="all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2420938"/>
            <a:ext cx="6624638" cy="40560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Это нормативно-управленческий документ   дошкольного учреждения, характеризующий специфику содержания образования, особенности организации </a:t>
            </a:r>
            <a:r>
              <a:rPr lang="ru-RU" sz="24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воспитательно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-образовательного процесса, характер оказываемых образовательных услуг.</a:t>
            </a:r>
            <a:b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223962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ОБРАЗОВАТЕЛЬНАЯ ПРОГРАММА ДОШКОЛЬНОГО ОБРАЗОВАНИЯ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ГБДОУ № 154 </a:t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РАЗРАБОТАНА НА ОСНОВЕ: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628775"/>
            <a:ext cx="8785225" cy="5113338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пункт 6 статьи 12 Федерального закона от 29 декабря 2012 г. № 273-ФЗ «Об образовании в Российской Федерации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образования, утвержденного  приказом Министерства образования и науки 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 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 августа  2013 года № 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1014;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 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РФ  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 </a:t>
            </a:r>
            <a:r>
              <a:rPr lang="ru-RU" sz="1800" u="sng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ru-RU" sz="18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 г. № </a:t>
            </a:r>
            <a:r>
              <a:rPr lang="ru-RU" sz="1800" u="sng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1155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Санитарно-эпидемиологических требования к устройству, содержанию и организации режима работы дошкольных образовательных организаций Санитарно-эпидемиологические правила и нормативы СанПиН 2.4.1.3049-13;</a:t>
            </a:r>
            <a:r>
              <a:rPr lang="ru-RU" sz="1800" baseline="300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постановлением главного государственного санитарного врача РФ от 15 мая 2013 № 26; , зарегистрированном Минюстом России 29 мая 2013 года,  регистрационный N 28564.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18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Устава ГБДОУ.</a:t>
            </a:r>
            <a:endParaRPr lang="ru-RU" sz="1800" dirty="0">
              <a:solidFill>
                <a:srgbClr val="2929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ВЕДУЩИЕ ЦЕЛИ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 ДОШКОЛЬНОГО ОБРАЗОВАНИЯ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ГБДОУ № 154:</a:t>
            </a:r>
            <a:endParaRPr lang="ru-RU" sz="24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916113"/>
            <a:ext cx="7127875" cy="4560887"/>
          </a:xfrm>
        </p:spPr>
        <p:txBody>
          <a:bodyPr rtlCol="0">
            <a:noAutofit/>
          </a:bodyPr>
          <a:lstStyle/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детства;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особенностям; 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Подготовка к жизни в современном обществе; обучению в школе;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4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Обеспечение безопасности жизнедеятельности дошкольника.</a:t>
            </a:r>
            <a:endParaRPr lang="ru-RU" sz="2400" dirty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 ЦЕЛИ РЕАЛИЗУЮТСЯ В ПРОЦЕССЕ РАЗНООБРАЗНЫХ ВИДОВ ДЕТСКОЙ ДЕЯТЕЛЬНОСТИ: </a:t>
            </a:r>
            <a:r>
              <a:rPr lang="ru-RU" sz="2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150" y="1989138"/>
            <a:ext cx="6049963" cy="4137025"/>
          </a:xfrm>
        </p:spPr>
        <p:txBody>
          <a:bodyPr rtlCol="0">
            <a:normAutofit/>
          </a:bodyPr>
          <a:lstStyle/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игровой;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коммуникативной;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трудовой;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продуктивной;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музыкально-художественной;</a:t>
            </a:r>
          </a:p>
          <a:p>
            <a:pPr algn="just" fontAlgn="auto">
              <a:spcBef>
                <a:spcPts val="25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solidFill>
                  <a:srgbClr val="323232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чтения.</a:t>
            </a:r>
            <a:endParaRPr lang="ru-RU" sz="2800" dirty="0">
              <a:solidFill>
                <a:srgbClr val="32323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ОСОБОЕ ВНИМАНИЕ В ПРОГРАММЕ УДЕЛЯЕТСЯ РАЗВИТИЮ ЛИЧНОСТИ РЕБЕНКА, 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СОХРАНЕНИЮ И УКРЕПЛЕНИЮ ЗДОРОВЬЯ ДЕТЕЙ, 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ТАКЖЕ ВОСПИТАНИЮ У ДОШКОЛЬНИКОВ ТАКИХ КАЧЕСТВ, КАК: 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2852738"/>
            <a:ext cx="6697663" cy="3273425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патриотизм; </a:t>
            </a:r>
          </a:p>
          <a:p>
            <a:pPr marL="0" indent="0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активная жизненная позиция; </a:t>
            </a:r>
          </a:p>
          <a:p>
            <a:pPr marL="0" indent="0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творческий подход в решении различных</a:t>
            </a:r>
          </a:p>
          <a:p>
            <a:pPr marL="0" indent="0">
              <a:buClr>
                <a:srgbClr val="A6A6A6"/>
              </a:buClr>
              <a:buFont typeface="Wingdings" pitchFamily="2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   жизненных ситуаций; </a:t>
            </a:r>
          </a:p>
          <a:p>
            <a:pPr marL="0" indent="0"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уважение к традиционным ценностям.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ДОСТИЖЕНИЯ ЦЕЛЕЙ ПРОГРАММЫ ПЕРВОСТЕПЕННОЕ ЗНАЧЕНИЕ ИМЕЮТ: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6165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творческая организация (креативность) воспитательно-образовательного процесса;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уважительное отношение к результатам детского творчества;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единство подходов к воспитанию детей в условиях дошкольного об-разовательного учреждения и семьи;</a:t>
            </a:r>
          </a:p>
          <a:p>
            <a:pPr algn="just">
              <a:lnSpc>
                <a:spcPct val="80000"/>
              </a:lnSpc>
              <a:buClr>
                <a:srgbClr val="A6A6A6"/>
              </a:buClr>
              <a:buFont typeface="Wingdings" pitchFamily="2" charset="2"/>
              <a:buChar char="v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960</Words>
  <Application>Microsoft Office PowerPoint</Application>
  <PresentationFormat>Экран (4:3)</PresentationFormat>
  <Paragraphs>126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Calibri</vt:lpstr>
      <vt:lpstr>Arial</vt:lpstr>
      <vt:lpstr>Times New Roman</vt:lpstr>
      <vt:lpstr>Wingdings 2</vt:lpstr>
      <vt:lpstr>Wingdings</vt:lpstr>
      <vt:lpstr>Тема Office</vt:lpstr>
      <vt:lpstr>Тема Office</vt:lpstr>
      <vt:lpstr>Тема Office</vt:lpstr>
      <vt:lpstr>Государственное бюджетное образовательное учреждение детский сад № 154 общеразвивающего вида с приоритетным осуществлением деятельности по физическому развитию детей Адмиралтейского района Санкт-Петербурга</vt:lpstr>
      <vt:lpstr>ГОСУДАРСТВЕННОЕ БЮДЖЕТНОЕ ОБРАЗОВАТЕЛЬНОЕ УЧРЕЖДЕНИЕ ДЕТСКИЙ САД № 154 ОБЩЕРАЗВИВАЮЩЕГО ВИДА С ПРИОРИТЕТНЫМ ОСУЩЕСТВЛЕНИЕМ ДЕЯТЕЛЬНОСТИ ПО ФИЗИЧЕСКОМУ РАЗВИТИЮ ДЕТЕЙ АДМИРАЛТЕЙСКОГО РАЙОНА САНКТ-ПЕТЕРБУРГА (ГБДОУ №154)</vt:lpstr>
      <vt:lpstr>  В  ГБДОУ №154 ФУНКЦИОНИРУЕТ  6 ВОЗРАСТНЫХ ГРУПП  (ОДНА  ВОЗРАСТНАЯ ГРУППА ДУБЛИРУЕТСЯ): </vt:lpstr>
      <vt:lpstr>Слайд 4</vt:lpstr>
      <vt:lpstr>ОБРАЗОВАТЕЛЬНАЯ ПРОГРАММА ДОШКОЛЬНОГО ОБРАЗОВАНИЯ  ГБДОУ № 154  РАЗРАБОТАНА НА ОСНОВЕ:</vt:lpstr>
      <vt:lpstr>ВЕДУЩИЕ ЦЕЛИ  ОСНОВНОЙ ОБРАЗОВАТЕЛЬНОЙ ПРОГРАММЫ ДОШКОЛЬНОГО ОБРАЗОВАНИЯ  ГБДОУ № 154:</vt:lpstr>
      <vt:lpstr>   ЭТИ ЦЕЛИ РЕАЛИЗУЮТСЯ В ПРОЦЕССЕ РАЗНООБРАЗНЫХ ВИДОВ ДЕТСКОЙ ДЕЯТЕЛЬНОСТИ:   </vt:lpstr>
      <vt:lpstr>     ОСОБОЕ ВНИМАНИЕ В ПРОГРАММЕ УДЕЛЯЕТСЯ РАЗВИТИЮ ЛИЧНОСТИ РЕБЕНКА,   СОХРАНЕНИЮ И УКРЕПЛЕНИЮ ЗДОРОВЬЯ ДЕТЕЙ,   А ТАКЖЕ ВОСПИТАНИЮ У ДОШКОЛЬНИКОВ ТАКИХ КАЧЕСТВ, КАК:   </vt:lpstr>
      <vt:lpstr>ДЛЯ ДОСТИЖЕНИЯ ЦЕЛЕЙ ПРОГРАММЫ ПЕРВОСТЕПЕННОЕ ЗНАЧЕНИЕ ИМЕЮТ:</vt:lpstr>
      <vt:lpstr>ОСНОВНЫЕ ПРИНЦИПЫ ПОСТРОЕНИЯ ПРОГРАММЫ: </vt:lpstr>
      <vt:lpstr>Слайд 11</vt:lpstr>
      <vt:lpstr>ОСНОВНАЯ ОБРАЗОВАТЕЛЬНАЯ ПРОГРАММА ДОШКОЛЬНОГО ОБРАЗОВАНИЯ (ООП ДО)  РАЗРАБОТАНА ДЛЯ ГБДОУ № 154</vt:lpstr>
      <vt:lpstr>ВАРИАТИВНАЯ ЧАСТЬ  (развивающие технологии)  ВКЛЮЧАЕТ В СЕБЯ: </vt:lpstr>
      <vt:lpstr>ВЗАИМОДЕЙСТВИЕ  С СЕМЬЯМИ ВОСПИТАННИКОВ</vt:lpstr>
      <vt:lpstr>ОСНОВНЫЕ ЗАДАЧИ ВЗАИМОДЕЙСТВИЯ ДЕТСКОГО САДА С СЕМЬЕЙ:</vt:lpstr>
      <vt:lpstr>Формы работы по взаимодействию с родителями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детский сад присмотра и оздоровления № 123 Адмиралтейского района Санкт-Петербурга</dc:title>
  <dc:creator>user</dc:creator>
  <cp:lastModifiedBy>User</cp:lastModifiedBy>
  <cp:revision>56</cp:revision>
  <dcterms:created xsi:type="dcterms:W3CDTF">2014-12-14T17:29:38Z</dcterms:created>
  <dcterms:modified xsi:type="dcterms:W3CDTF">2015-06-30T17:51:12Z</dcterms:modified>
</cp:coreProperties>
</file>