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A6FD5B4-4311-4698-B720-F9CEB28AAC6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1BAF38-5B59-4E21-8D62-62D4D5BC9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>«Литературные игры как инструмент технологии обучения английскому языку на сюжетной основе»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93096"/>
            <a:ext cx="4953000" cy="20882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Разработчик: Вишнякова Любовь Борисовна, учитель английского языка ГБОУ гимназии им. Б.Б. Голицына Адмиралтейского района Санкт-Петербурга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\\\\\\\\\\\\эх</a:t>
            </a:r>
            <a:endParaRPr lang="ru-RU" dirty="0"/>
          </a:p>
        </p:txBody>
      </p:sp>
      <p:pic>
        <p:nvPicPr>
          <p:cNvPr id="4" name="Содержимое 3" descr="КЛАССИФИКАЦИЯ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02458"/>
            <a:ext cx="6192687" cy="641643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отбора литературных текстов на иностранном языке для самостоятельного создания игры (1)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Чтение – один из основных навыков, которые учащиеся должны освоить в процессе изучения иностранного языка.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Но художественный текст 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dirty="0"/>
              <a:t>э</a:t>
            </a:r>
            <a:r>
              <a:rPr lang="ru-RU" sz="2400" dirty="0" smtClean="0"/>
              <a:t>то не только «материальный продукт» творческой деятельности автора, но и источник идей, эмоций, стимулирующих познавательную деятельность читателя.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Преподаватель иностранного языка должен работать над формированием и расширением определенных навыков у детей: </a:t>
            </a:r>
            <a:r>
              <a:rPr lang="ru-RU" sz="2400" i="1" dirty="0" smtClean="0"/>
              <a:t>использование антиципации (читательских ожиданий), изменение перспективы восприятия, способность посмотреть на факты с другой точки зрения, соотнесение прочитанного со своим жизненным опытом и т. д.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отбора литературных текстов на иностранном языке для самостоятельного создания игры (2)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Актуальность произведения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«Вневременность»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Обращение к общечеловеческим ценностям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Высокий художественный уровень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Образность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Доступность понимания художественных средств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Соотнесенность с интересами , опытом , возрастом учащихся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Новизна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отбора литературных текстов на иностранном языке для самостоятельного создания игры (3)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Полифония </a:t>
            </a:r>
            <a:r>
              <a:rPr lang="ru-RU" dirty="0"/>
              <a:t>или разноголосица произведения.</a:t>
            </a:r>
            <a:br>
              <a:rPr lang="ru-RU" dirty="0"/>
            </a:br>
            <a:r>
              <a:rPr lang="ru-RU" dirty="0" smtClean="0"/>
              <a:t>2 </a:t>
            </a:r>
            <a:r>
              <a:rPr lang="ru-RU" dirty="0"/>
              <a:t>основных фактора полифонии: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smtClean="0"/>
              <a:t>наличие </a:t>
            </a:r>
            <a:r>
              <a:rPr lang="ru-RU" dirty="0"/>
              <a:t>в художественном произведении нескольких голосов (автор, персонажи).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smtClean="0"/>
              <a:t>наличие </a:t>
            </a:r>
            <a:r>
              <a:rPr lang="ru-RU" dirty="0"/>
              <a:t>нескольких (различных) точек зрения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Фабульность</a:t>
            </a:r>
            <a:r>
              <a:rPr lang="ru-RU" dirty="0" smtClean="0"/>
              <a:t>, событийность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Являться источником лингвострановедческой информации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Цель мастер-класса: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Анализ современных игровых педагогических технологий, способствующих развитию языковой компетенции учащихся и повышению мотивации и интереса к изучению иностранного языка.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Знакомство слушателей с методическими приемами на уроке, способствующими формированию  универсальных учебных действий (УУД) – личностных,  регулятивных, познавательных, коммуникативных.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Практическая значимость мастер-класса: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Овладение приемами работы по формированию УУД у учащихся на уроках литературного чтения на английском языке.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Ознакомление с результатами применения на практике технологии изучения английского языка на сюжетной основе.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Предполагаемый результат: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Участники мастер-класса получат знания о способах формирования УУД у учащихся,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Смогут использовать приемы в своей педагогической практике или сопоставить свой уровень формирования УУД  с представленными в мастер-классе.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1608" cy="1872208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современных педагогических технологий, способствующих развитию языковой компетенции учащихся и повышению мотивации и интереса к изучению иностранного языка.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284984"/>
            <a:ext cx="8229600" cy="40050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Применение игровых технологий  в образовательном процессе старо, как мир!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Игра привлекала к себе внимание философов и исследователей всех эпох.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ПЛАТОН считал игру одним из полезнейших занятий на свете.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АРИСТОТЕЛЬ видел в игре источник душевного равновесия , гармонии души и тела.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Функции игровой деятельности: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Обучающая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Воспитательная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Коммуникативная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Релаксационная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Развлекательная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Развивающая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Что есть игра?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Самостоятельный вид развивающей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Самая свободная форма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Первая ступень деятельности ребенка, изначальная школа его поведения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Практика развития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Свобода самораскрытия, саморазвития с опорой на подсознание, разум и творчество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Главная сфера общения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Мощный стимул  к овладению иностранным языком.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Причины использования литературных игр на уроке английского языка и во внеурочное время 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Игровые технологии оживляют урок, делают его более доступным детям, разнообразным и веселым.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Они способствуют формированию и развитию интеллектуальных способностей учащихся, закреплению  языковых явлений в памяти.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Игровые формы дают возможность использовать имеющиеся знания, опыт, навыки общения в различных ситуациях.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Игровые виды работ помогают учителю развивать творческую активность  учащихся: игры способствуют активации  воображения, развивают художественные способности детей, сообразительность.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Игра способствует выполнению важнейших методических задач: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Обеспечивает психологическую подготовку к речевому общению на уроке английского языка.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Предполагает многократное повторение языкового материала.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Положительно влияет на развитие познавательной активности.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Поддерживает интерес к изучаемому языку.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271</TotalTime>
  <Words>537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МАСТЕР-КЛАСС «Литературные игры как инструмент технологии обучения английскому языку на сюжетной основе»</vt:lpstr>
      <vt:lpstr>Цель мастер-класса:</vt:lpstr>
      <vt:lpstr>Практическая значимость мастер-класса:</vt:lpstr>
      <vt:lpstr>Предполагаемый результат: </vt:lpstr>
      <vt:lpstr>Анализ современных педагогических технологий, способствующих развитию языковой компетенции учащихся и повышению мотивации и интереса к изучению иностранного языка. </vt:lpstr>
      <vt:lpstr>Функции игровой деятельности:</vt:lpstr>
      <vt:lpstr>Что есть игра?</vt:lpstr>
      <vt:lpstr>Причины использования литературных игр на уроке английского языка и во внеурочное время :</vt:lpstr>
      <vt:lpstr>Игра способствует выполнению важнейших методических задач:</vt:lpstr>
      <vt:lpstr>\\\\\\\\\\\\эх</vt:lpstr>
      <vt:lpstr>Критерии отбора литературных текстов на иностранном языке для самостоятельного создания игры (1)</vt:lpstr>
      <vt:lpstr>Критерии отбора литературных текстов на иностранном языке для самостоятельного создания игры (2)</vt:lpstr>
      <vt:lpstr>Критерии отбора литературных текстов на иностранном языке для самостоятельного создания игры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«Литературные игры как инструмент технологии обучения английскому языку на сюжетной основе»</dc:title>
  <dc:creator>Luba</dc:creator>
  <cp:lastModifiedBy>Luba</cp:lastModifiedBy>
  <cp:revision>65</cp:revision>
  <dcterms:created xsi:type="dcterms:W3CDTF">2016-10-09T17:19:16Z</dcterms:created>
  <dcterms:modified xsi:type="dcterms:W3CDTF">2016-11-02T15:30:21Z</dcterms:modified>
</cp:coreProperties>
</file>