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78" r:id="rId4"/>
    <p:sldId id="280" r:id="rId5"/>
    <p:sldId id="282" r:id="rId6"/>
    <p:sldId id="284" r:id="rId7"/>
    <p:sldId id="257" r:id="rId8"/>
    <p:sldId id="258" r:id="rId9"/>
    <p:sldId id="274" r:id="rId10"/>
    <p:sldId id="271" r:id="rId11"/>
    <p:sldId id="259" r:id="rId12"/>
    <p:sldId id="261" r:id="rId13"/>
    <p:sldId id="267" r:id="rId14"/>
    <p:sldId id="287" r:id="rId15"/>
    <p:sldId id="288" r:id="rId16"/>
    <p:sldId id="273" r:id="rId17"/>
    <p:sldId id="286" r:id="rId18"/>
    <p:sldId id="260" r:id="rId19"/>
    <p:sldId id="277" r:id="rId20"/>
    <p:sldId id="283" r:id="rId21"/>
    <p:sldId id="281" r:id="rId22"/>
    <p:sldId id="289" r:id="rId23"/>
    <p:sldId id="279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26631-65C7-46AE-9B4A-D2FE64B40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05AF44-1156-4A10-9D16-8F4605827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2F67F-E334-4BD8-856C-2FE0DF87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1EA3A-445E-45C2-A316-2E3ABC2F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CC7593-2402-4270-A0EA-804DE058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1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CCF0D-ECA3-4F1D-A8C2-25A6927F5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399C1E-FDD2-4BE9-9040-A7D9B14CB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F12084-7533-4F52-B65A-BA8C90A2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370717-FD96-48C5-9EED-2D7DC35A7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D9CB2-3D39-49F5-9546-27AC4624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75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792157-F563-45C7-839E-FA1092924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3548C8-1C22-40B4-983F-512AF2F1D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6452C0-2F67-4B19-B8D5-B72CB874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6ABE2F-CF60-425F-99A8-3C37643C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22E447-9E16-4552-805A-B7338C3F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4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A0770-0F10-4D25-8DD9-3D741B3F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B945F-B15C-4A10-9BA4-304A66CB9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AE7107-5350-4965-A3A9-11706E15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673940-C415-4967-8866-F2F8BB26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857F80-830C-4BED-903F-B832192D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9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91436-DCF0-47E2-97BD-14D74ACF0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527E85-70BA-40B0-B803-BD20B6DB6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F6B15-7E2A-45AE-B22B-E1D79891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7706FC-92CA-48B9-A4EA-6342D34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633460-8A91-4107-A6BE-2C5D7160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9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2652A-2D02-4D0E-84A1-62CF2E25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3D545F-3E58-42CD-8AF2-1C3597341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566892-14A3-4763-8BFF-CD23DB5F9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D142A2-3342-42FC-B8E6-DFBE172C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30E0BC-F591-4C08-AFA5-E134718E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90558E-43AE-4957-96C4-3E2B5AD0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6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9674E-F6A6-47C4-A70A-CB0926A9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0CC0E1-FF16-42C1-A372-F7953673D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FE2A56-B987-4A21-9F3C-AFDC5EF72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46DF55-FBF7-4266-A0E2-9409A8159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E37487-C314-4854-91E8-2D90E19FD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4275FD-DB52-4CD3-900D-01E0EE80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9A3201-240C-414E-A450-12995371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F8C32F-3DD3-4F03-9661-42C49FA1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1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ECE65-20A6-49BC-B78B-9AB0F877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EF40F41-9F45-42B1-AA98-D2628EB7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C3C4D9-8BAE-4D58-98B6-3365BEF2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A76B07-617C-4CC1-A22E-0A37F1C1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1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C3AA52-05B0-4017-B10C-A8137449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6805A4-17D4-4DF1-9DA3-83D6EB71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CD7C6A-5A52-4F2D-90C9-EE750EEF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00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1D926-2787-451F-B2D3-A0487B765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D7BEA-4788-4F64-BA34-AEA0C233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187FB9-8529-4756-82C7-92DE26338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3B271D-F8C9-4BFA-8F6B-2D05E489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310037-63BF-4247-9E98-A8B6773B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B8A2DA-0B32-459C-8AAB-DA90B6EE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6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448EF-9BCC-45AA-BF70-89671249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57E9FB-D848-4199-AFE4-8DC3E0689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E47D4-01BA-4A02-960C-AABB93523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CA642A-39C1-40EC-BD6D-ECDED4F9D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AE738F-1C27-4B4E-8D4B-355FB7C8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8BB463-7E71-4637-A8F0-DAA596D1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2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D3530-25B2-4AC4-9EE9-A2C8D8C4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C0E1A1-15C8-45B4-87B8-366B6E9B3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04C907-0CCB-4115-AD8A-3409140B1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C065-95EF-4D9D-B05C-809AD5D6B7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A51070-3908-48E1-9787-833BC9E52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9E6F7E-5A8C-4540-9299-751D3605A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8B31-0372-4442-96B4-EBFE241D97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3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944216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хорошую презентацию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49080"/>
            <a:ext cx="8390736" cy="2592288"/>
          </a:xfrm>
        </p:spPr>
        <p:txBody>
          <a:bodyPr>
            <a:noAutofit/>
          </a:bodyPr>
          <a:lstStyle/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 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266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Гильманова Зинфира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Мадияровна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algn="r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ages.slanet.ru/~src4895792/Sozdanie_prezentacij_na_zak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344816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6970" y="1745120"/>
            <a:ext cx="7623323" cy="1060558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БЕССМЫСЛЕННАЯ АНИМАЦИЯ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6970" y="1844824"/>
            <a:ext cx="7712571" cy="165576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Анимация-не развлечение, а передача информации!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Анимация-ещё и средство привлечения и удержания внимания!</a:t>
            </a:r>
            <a:endParaRPr lang="ru-RU" sz="32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67544" y="4052323"/>
            <a:ext cx="2928958" cy="27146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437112"/>
            <a:ext cx="1979612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2875" y="214313"/>
            <a:ext cx="9001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/>
              <a:t>Guess which of them are tragedies and which are comedies.</a:t>
            </a:r>
            <a:endParaRPr lang="ru-RU" sz="3200" b="1" i="1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57188" y="1285875"/>
            <a:ext cx="3643312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1593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The Comedy of Errors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1595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Romeo and Juliet 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1596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Midsummer   Night's Dream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1597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The Merchant</a:t>
            </a:r>
            <a:r>
              <a:rPr lang="en-US" sz="2000" i="1" baseline="30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of Venice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1599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Julius Caesar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1600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As You Like It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1600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Twelfth Night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1601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Hamlet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1603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All's   Well   That Well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1604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Othello 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1606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King Lear </a:t>
            </a:r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1606 </a:t>
            </a:r>
            <a:r>
              <a:rPr lang="en-US" sz="2000" i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Macbeth </a:t>
            </a:r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43313" y="1214438"/>
          <a:ext cx="5357850" cy="5257800"/>
        </p:xfrm>
        <a:graphic>
          <a:graphicData uri="http://schemas.openxmlformats.org/drawingml/2006/table">
            <a:tbl>
              <a:tblPr/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Tragedies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Comedies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Romeo and Juliet 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Ромео и Джульетта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Hamlet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Гамлет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Othello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Отелло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King Lear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Король Лир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Macbeth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Макбет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Julius Caesar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Юлий Цезарь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Comedy of Errors  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Комедия ошибок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Twelfth Night  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Двенадцатая ночь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All's   Well   That Well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(Все хорошо, что хорошо кончается)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 You Like It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(Как вам это нравится)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 Midsummer   Night's Dream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Сон в летнюю ночь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The Merchant</a:t>
                      </a:r>
                      <a:r>
                        <a:rPr lang="en-US" sz="2000" i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of Venice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Венецианский купец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2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 descr="C:\Users\Компьютер\Desktop\PPT_broegge-300x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2088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5D6E0-D30D-4E2F-B475-77E4A8DA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AB9C2-B281-4EFC-A761-05DE203C7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69479"/>
            <a:ext cx="8784976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заполнять один слайд слишком большим объёмом информации: люди могут единовременно запомнить не более трёх фактов, определений, выводов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Наибольшая эффективность достигается тогда, когда ключевые пункты отображаются по одному на каждом отдельном слайде</a:t>
            </a:r>
          </a:p>
        </p:txBody>
      </p:sp>
    </p:spTree>
    <p:extLst>
      <p:ext uri="{BB962C8B-B14F-4D97-AF65-F5344CB8AC3E}">
        <p14:creationId xmlns:p14="http://schemas.microsoft.com/office/powerpoint/2010/main" val="3947161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8B432-A1FB-425C-B8EF-C7ED027D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слайдов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90F70-B845-48C6-B66F-004004C56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разнообразия следует использовать разные виды слайдов: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текстом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таблицами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диаграммами</a:t>
            </a:r>
          </a:p>
        </p:txBody>
      </p:sp>
    </p:spTree>
    <p:extLst>
      <p:ext uri="{BB962C8B-B14F-4D97-AF65-F5344CB8AC3E}">
        <p14:creationId xmlns:p14="http://schemas.microsoft.com/office/powerpoint/2010/main" val="943919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iki.iteach.ru/images/6/6b/Buklet_voroshilov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7745A-131F-42B2-81F8-97D3D7836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A9994-DB24-4AB0-BBC3-3EBE0D69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Предпочтительно горизонтальное расположение информации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важная информация должна располагаться в центре слайда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слайде располагается картинка, надпись должна располагаться под ней</a:t>
            </a:r>
          </a:p>
        </p:txBody>
      </p:sp>
    </p:spTree>
    <p:extLst>
      <p:ext uri="{BB962C8B-B14F-4D97-AF65-F5344CB8AC3E}">
        <p14:creationId xmlns:p14="http://schemas.microsoft.com/office/powerpoint/2010/main" val="280368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402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ПУСТОГО ПРОСТРАНСТВА</a:t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86430"/>
            <a:ext cx="6400800" cy="10715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 II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mig150406_101008_35042_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18519" y="2420888"/>
            <a:ext cx="4906962" cy="279717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9D73614-0E3D-46BE-87B4-E04BB3CB5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48336"/>
            <a:ext cx="9408000" cy="70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7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0026" y="-387424"/>
            <a:ext cx="7772400" cy="1357321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СЛАЙДОМЕНТ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785818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99120-2270-4968-889B-83E99281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Несочетаемые комбинации цветов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94D0348-290A-4129-AAB5-E3C4C6DFB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80" y="1581655"/>
            <a:ext cx="3960440" cy="190687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83CCF5-680B-4B80-A575-3BA6EC096F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3253755" cy="299284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3334B33-B068-4FDA-B494-B6394E84B1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00" r="46063"/>
          <a:stretch/>
        </p:blipFill>
        <p:spPr>
          <a:xfrm>
            <a:off x="4788024" y="4233670"/>
            <a:ext cx="4067944" cy="23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62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A8503-8BCB-4118-BC6C-66788478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использования фона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1CE86619-FAE1-4B46-B903-44C7AEC0F4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399" y="1825625"/>
            <a:ext cx="3797201" cy="4351338"/>
          </a:xfrm>
        </p:spPr>
      </p:pic>
    </p:spTree>
    <p:extLst>
      <p:ext uri="{BB962C8B-B14F-4D97-AF65-F5344CB8AC3E}">
        <p14:creationId xmlns:p14="http://schemas.microsoft.com/office/powerpoint/2010/main" val="1468274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40D7-0F94-4D82-B3F4-1E2A96F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C3373D-08FB-459C-B7E5-25D5416DA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только 3 цвета в слайдах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человеческого восприятия ограничены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воспринимаются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трудом</a:t>
            </a:r>
          </a:p>
        </p:txBody>
      </p:sp>
    </p:spTree>
    <p:extLst>
      <p:ext uri="{BB962C8B-B14F-4D97-AF65-F5344CB8AC3E}">
        <p14:creationId xmlns:p14="http://schemas.microsoft.com/office/powerpoint/2010/main" val="1601600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E93CD-75FA-412B-B257-E5F01BC9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оформления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8057EB-2196-419C-A079-DD3906DA9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дизайна общей концепции выступления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перегруженности слайда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графическое решение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Минимализм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компоновки между слайдами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Шрифты без излишеств</a:t>
            </a:r>
          </a:p>
        </p:txBody>
      </p:sp>
    </p:spTree>
    <p:extLst>
      <p:ext uri="{BB962C8B-B14F-4D97-AF65-F5344CB8AC3E}">
        <p14:creationId xmlns:p14="http://schemas.microsoft.com/office/powerpoint/2010/main" val="2745807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45749-57B2-40C5-97CD-526FE3204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2106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B2EE6-B39C-4ABE-B0F4-8258E789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 слайда в заголовок!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27687-F947-4F3B-8425-89C00BBDB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26928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заголовке надо писать не название картинки, а ту, главную мысль, которую она доказывает</a:t>
            </a:r>
          </a:p>
        </p:txBody>
      </p:sp>
    </p:spTree>
    <p:extLst>
      <p:ext uri="{BB962C8B-B14F-4D97-AF65-F5344CB8AC3E}">
        <p14:creationId xmlns:p14="http://schemas.microsoft.com/office/powerpoint/2010/main" val="104337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7514F-C9D4-4326-889C-D6B73703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оформления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2501C6-2771-4ACA-8B41-2C96D6A8E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88" y="2420888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слайдах должны быть только тезисы, ключевые фразы и графическая информация (рисунки, графики)-они сопровождают подробное изложение мыслей докладчика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слайдов должно быть не меньше 10 и не больше 20</a:t>
            </a:r>
          </a:p>
        </p:txBody>
      </p:sp>
    </p:spTree>
    <p:extLst>
      <p:ext uri="{BB962C8B-B14F-4D97-AF65-F5344CB8AC3E}">
        <p14:creationId xmlns:p14="http://schemas.microsoft.com/office/powerpoint/2010/main" val="315872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14093-25BF-4377-825B-7384DAD7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оформления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177007-838E-4653-A651-47E33D423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количество строк – от 6 до 11</a:t>
            </a:r>
          </a:p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Мелкий кегль –тяжело для восприятия</a:t>
            </a:r>
          </a:p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заголовка - кегль не менее 24, для информации – 18</a:t>
            </a:r>
          </a:p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смешивать разные типы шрифтов в одной презентации</a:t>
            </a:r>
          </a:p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выделения следует использовать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жирный шрифт,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подчёркивание </a:t>
            </a:r>
          </a:p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злоупотреблять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ПРОПИСНЫМИ БУКВАМИ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(они читаются хуже строчных)</a:t>
            </a:r>
          </a:p>
          <a:p>
            <a:pPr>
              <a:lnSpc>
                <a:spcPts val="264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перечней должны быть выполнены короткими фразами: оптимально – 1 строка, максимум - 2</a:t>
            </a:r>
          </a:p>
        </p:txBody>
      </p:sp>
    </p:spTree>
    <p:extLst>
      <p:ext uri="{BB962C8B-B14F-4D97-AF65-F5344CB8AC3E}">
        <p14:creationId xmlns:p14="http://schemas.microsoft.com/office/powerpoint/2010/main" val="424189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5">
                <a:lumMod val="20000"/>
                <a:lumOff val="80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60CA7-4B02-44C7-88F3-7961AA6A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оформления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71190-40C1-45FB-BEFA-5361D8B5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Минимизировать количество предлогов, наречий, прилагательных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короткие слова и предложения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 должны привлекать внимание аудитории</a:t>
            </a:r>
          </a:p>
        </p:txBody>
      </p:sp>
    </p:spTree>
    <p:extLst>
      <p:ext uri="{BB962C8B-B14F-4D97-AF65-F5344CB8AC3E}">
        <p14:creationId xmlns:p14="http://schemas.microsoft.com/office/powerpoint/2010/main" val="132165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71635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УКРАШАТЕЛЬСТВО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143116"/>
            <a:ext cx="828680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214445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БЕССМЫСЛЕННЫЙ ФОН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58359"/>
              </p:ext>
            </p:extLst>
          </p:nvPr>
        </p:nvGraphicFramePr>
        <p:xfrm>
          <a:off x="142844" y="1142984"/>
          <a:ext cx="8858310" cy="550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75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18" y="1773238"/>
            <a:ext cx="8749636" cy="1655762"/>
          </a:xfrm>
        </p:spPr>
        <p:txBody>
          <a:bodyPr>
            <a:noAutofit/>
          </a:bodyPr>
          <a:lstStyle/>
          <a:p>
            <a:br>
              <a:rPr lang="ru-RU" sz="2800" b="1" i="1" dirty="0">
                <a:solidFill>
                  <a:srgbClr val="00A651"/>
                </a:solidFill>
                <a:effectLst/>
                <a:latin typeface="TimesNewRomanPS-BoldItalicMT"/>
              </a:rPr>
            </a:b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презентаций к уроку часто возникает соблазн подобрать</a:t>
            </a:r>
            <a:b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какой-нибудь фон «по теме» вроде тетрадки в линейку или в клетку,</a:t>
            </a:r>
            <a:b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географической карты и подобных «содержательных» украшательств. В 99%</a:t>
            </a:r>
            <a:b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 такой фон только мешает восприятию информации.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ages.slanet.ru/~src4895792_2/Sozdanie_prezentacij_na_zak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624736" cy="487480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9F0507-0376-4E02-BD96-406FD60F7C86}"/>
              </a:ext>
            </a:extLst>
          </p:cNvPr>
          <p:cNvSpPr txBox="1"/>
          <p:nvPr/>
        </p:nvSpPr>
        <p:spPr>
          <a:xfrm>
            <a:off x="1763688" y="56612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размещать текст на изображениях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декоративных элементах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2344</TotalTime>
  <Words>547</Words>
  <Application>Microsoft Office PowerPoint</Application>
  <PresentationFormat>Экран (4:3)</PresentationFormat>
  <Paragraphs>99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TimesNewRomanPS-BoldItalicMT</vt:lpstr>
      <vt:lpstr>Wingdings</vt:lpstr>
      <vt:lpstr>Тема Office</vt:lpstr>
      <vt:lpstr>Как сделать хорошую презентацию</vt:lpstr>
      <vt:lpstr>СЛАЙДОМЕНТ</vt:lpstr>
      <vt:lpstr>Тезис слайда в заголовок! </vt:lpstr>
      <vt:lpstr>Общие правила оформления презентации</vt:lpstr>
      <vt:lpstr>Общие правила оформления презентации</vt:lpstr>
      <vt:lpstr>Общие правила оформления презентации</vt:lpstr>
      <vt:lpstr>УКРАШАТЕЛЬСТВО</vt:lpstr>
      <vt:lpstr>БЕССМЫСЛЕННЫЙ ФОН</vt:lpstr>
      <vt:lpstr>Презентация PowerPoint</vt:lpstr>
      <vt:lpstr>Презентация PowerPoint</vt:lpstr>
      <vt:lpstr>БЕССМЫСЛЕННАЯ АНИМАЦИЯ   </vt:lpstr>
      <vt:lpstr>Презентация PowerPoint</vt:lpstr>
      <vt:lpstr>Презентация PowerPoint</vt:lpstr>
      <vt:lpstr>Объём информации</vt:lpstr>
      <vt:lpstr>Виды слайдов</vt:lpstr>
      <vt:lpstr>Презентация PowerPoint</vt:lpstr>
      <vt:lpstr>Расположение информации</vt:lpstr>
      <vt:lpstr>БОЯЗНЬ ПУСТОГО ПРОСТРАНСТВА </vt:lpstr>
      <vt:lpstr>Презентация PowerPoint</vt:lpstr>
      <vt:lpstr>Несочетаемые комбинации цветов</vt:lpstr>
      <vt:lpstr>Правила использования фона</vt:lpstr>
      <vt:lpstr>Фон </vt:lpstr>
      <vt:lpstr>Общие правила оформления презентации</vt:lpstr>
      <vt:lpstr>СПАСИБО  ЗА 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Зинфира Гильманова</cp:lastModifiedBy>
  <cp:revision>93</cp:revision>
  <dcterms:created xsi:type="dcterms:W3CDTF">2011-03-28T11:43:25Z</dcterms:created>
  <dcterms:modified xsi:type="dcterms:W3CDTF">2021-03-15T17:15:29Z</dcterms:modified>
</cp:coreProperties>
</file>