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28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78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12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3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13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1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08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51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0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1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44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79D35-6B57-4176-9055-5103556EA3E2}" type="datetimeFigureOut">
              <a:rPr lang="ru-RU" smtClean="0"/>
              <a:t>чт 18.12.14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6F89-98CC-4126-8CA5-E847939B4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9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6267"/>
            <a:ext cx="9144000" cy="194733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Государственное бюджетное дошкольное образовательное учреждение детский сад компенсирующего вида № 15 Адмиралтейского района Санкт - </a:t>
            </a:r>
            <a:r>
              <a:rPr lang="ru-RU" sz="2800" b="1" dirty="0"/>
              <a:t>П</a:t>
            </a:r>
            <a:r>
              <a:rPr lang="ru-RU" sz="2800" b="1" dirty="0" smtClean="0"/>
              <a:t>етербурга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49600"/>
            <a:ext cx="9313333" cy="1964268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Презентация адаптированной основной образовательной программы дошкольного образования</a:t>
            </a:r>
          </a:p>
          <a:p>
            <a:r>
              <a:rPr lang="ru-RU" b="1" dirty="0" smtClean="0"/>
              <a:t>Составитель: старший воспитатель Попова В. М.</a:t>
            </a:r>
          </a:p>
          <a:p>
            <a:r>
              <a:rPr lang="ru-RU" b="1" dirty="0" smtClean="0"/>
              <a:t>2014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868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2132" y="1168399"/>
            <a:ext cx="1051560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Адаптированная образовательная программа дошкольного образования ГБДОУ № 15  (Программа) разработана на основе :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Закона российской Федерации «Об образовании в Российской Федерации» п.6 ст.12 ФЗ от 29. 12. 2012 г.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Федерального государственного стандарта дошкольного образования, утвержденного приказом Министерства образования и науки РФ от 17.10 2013 г. № 1155</a:t>
            </a:r>
          </a:p>
          <a:p>
            <a:pPr algn="ctr"/>
            <a:r>
              <a:rPr lang="ru-RU" b="1" dirty="0"/>
              <a:t> </a:t>
            </a:r>
            <a:r>
              <a:rPr lang="ru-RU" b="1" dirty="0" smtClean="0"/>
              <a:t>   - Порядка организации и осуществления образовательной деятельности по основным                                  образовательным программам дошкольного образования, утвержденного приказом Министерства образования и науки РФ от 30.08. 2013 № 1014</a:t>
            </a:r>
          </a:p>
          <a:p>
            <a:pPr marL="285750" indent="-285750" algn="ctr">
              <a:buFontTx/>
              <a:buChar char="-"/>
            </a:pPr>
            <a:r>
              <a:rPr lang="ru-RU" b="1" dirty="0" err="1" smtClean="0"/>
              <a:t>Санитарно</a:t>
            </a:r>
            <a:r>
              <a:rPr lang="ru-RU" b="1" dirty="0" smtClean="0"/>
              <a:t> – эпидемиологических  правил и нормативов </a:t>
            </a:r>
            <a:r>
              <a:rPr lang="ru-RU" b="1" dirty="0" err="1" smtClean="0"/>
              <a:t>СанПин</a:t>
            </a:r>
            <a:r>
              <a:rPr lang="ru-RU" b="1" dirty="0" smtClean="0"/>
              <a:t> 2.4.1.3049 -13, утвержденных постановлением главного государственного врача РФ от 15 мая 2013 № 26, зарегистрированным Минюстом </a:t>
            </a:r>
            <a:r>
              <a:rPr lang="ru-RU" b="1" dirty="0"/>
              <a:t>Р</a:t>
            </a:r>
            <a:r>
              <a:rPr lang="ru-RU" b="1" dirty="0" smtClean="0"/>
              <a:t>оссии 29 мая 2013 года № 28564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/>
              <a:t>Содержания Примерной основной общеобразовательной программы дошкольного образования «От рождения до школы» под ред. Н. Е. </a:t>
            </a:r>
            <a:r>
              <a:rPr lang="ru-RU" b="1" dirty="0" err="1" smtClean="0"/>
              <a:t>Вераксы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015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933" y="1151467"/>
            <a:ext cx="115993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b="1" dirty="0" smtClean="0"/>
              <a:t>Программа сформирована как программа  </a:t>
            </a:r>
            <a:r>
              <a:rPr lang="ru-RU" sz="2400" b="1" dirty="0" err="1" smtClean="0"/>
              <a:t>психолого</a:t>
            </a:r>
            <a:r>
              <a:rPr lang="ru-RU" sz="2400" b="1" dirty="0" smtClean="0"/>
              <a:t> – педагогической поддержки позитивной социализации и индивидуализации;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Охватывает возрастные периоды физического и психического развития детей от 2 до 7 лет;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Определяет комплекс основных характеристик образования (объем, содержание и планируемые результаты в виде целевых ориентиров;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Программа адаптирована для обучения воспитанников с ограниченными возможностями здоровья –тяжелыми нарушениями речи, задержкой психического развития;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/>
              <a:t>Предусматривает решение программных образовательных задач в совместной деятельности взрослого  и детей и самостоятельной деятельности дошкольников не только в рамках образовательной деятельности, но и при проведении режимных моментов на адекватных возрасту формах работы с детьми.</a:t>
            </a:r>
          </a:p>
          <a:p>
            <a:pPr marL="285750" indent="-285750">
              <a:buFontTx/>
              <a:buChar char="-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4216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667" y="762000"/>
            <a:ext cx="102446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                 Структура программы: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Программа </a:t>
            </a:r>
            <a:r>
              <a:rPr lang="ru-RU" sz="2800" b="1" dirty="0" smtClean="0"/>
              <a:t>в соответствии с требованиями ФГОС ДО состоит из обязательной и вариативной части, обе части являются взаимодополняющими и необходимыми.</a:t>
            </a:r>
          </a:p>
          <a:p>
            <a:r>
              <a:rPr lang="ru-RU" sz="2800" b="1" dirty="0" smtClean="0"/>
              <a:t>Обязательная часть обеспечивает комплексное развитие детей во всех пяти взаимодополняющих образовательных областях.</a:t>
            </a:r>
          </a:p>
          <a:p>
            <a:r>
              <a:rPr lang="ru-RU" sz="2800" b="1" dirty="0" smtClean="0"/>
              <a:t>В вариативной части представлены выбранные парциальные программы, технологии, формы организации образовательной работы по оздоровлению воспитанников, формированию представлений о здоровом образе жизни, воспитанию культуры здоровья.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5054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468" y="914399"/>
            <a:ext cx="11125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    Основные цели Программы:</a:t>
            </a:r>
          </a:p>
          <a:p>
            <a:endParaRPr lang="ru-RU" sz="3200" b="1" dirty="0"/>
          </a:p>
          <a:p>
            <a:r>
              <a:rPr lang="ru-RU" sz="3200" b="1" dirty="0" smtClean="0"/>
              <a:t>- Создание благоприятных условий для полноценного проживания ребенком дошкольного детства;</a:t>
            </a:r>
          </a:p>
          <a:p>
            <a:r>
              <a:rPr lang="ru-RU" sz="3200" b="1" dirty="0" smtClean="0"/>
              <a:t> - Всестороннее развитие психических и физических качеств в соответствии с возрастными и индивидуальными особенностями;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/>
              <a:t>Подготовка к жизни в современном обществе;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/>
              <a:t>Формирование предпосылок учебной деятельности;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/>
              <a:t>Обеспечение безопасности жизнедеятельности.</a:t>
            </a:r>
          </a:p>
          <a:p>
            <a:pPr marL="285750" indent="-285750">
              <a:buFontTx/>
              <a:buChar char="-"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4898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333" y="1016000"/>
            <a:ext cx="9753600" cy="524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4000" y="169334"/>
            <a:ext cx="114977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Направления взаимодействия детского сада с семьями воспитанников</a:t>
            </a:r>
          </a:p>
          <a:p>
            <a:endParaRPr lang="ru-RU" b="1" dirty="0" smtClean="0"/>
          </a:p>
          <a:p>
            <a:r>
              <a:rPr lang="ru-RU" sz="2000" b="1" dirty="0" smtClean="0"/>
              <a:t>Программа подчеркивает ценность семьи как уникального института воспитания и ставит целью во взаимодействии с семьей создание условий для формирования ответственных взаимоотношений, развитие компетентности родителей, обеспечение права родителей на уважение, понимание и участие в жизни детского сада.</a:t>
            </a:r>
          </a:p>
          <a:p>
            <a:endParaRPr lang="ru-RU" b="1" dirty="0" smtClean="0"/>
          </a:p>
          <a:p>
            <a:r>
              <a:rPr lang="ru-RU" sz="2000" b="1" dirty="0" smtClean="0"/>
              <a:t>Основные задачи взаимодействия:</a:t>
            </a:r>
          </a:p>
          <a:p>
            <a:r>
              <a:rPr lang="ru-RU" sz="2000" b="1" dirty="0" smtClean="0"/>
              <a:t>- Изучение отношения родителей и педагогов к различным вопросам обучения и воспитания, условий организации деятельности в детском саду и семье;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Информирование друг друга об актуальных задачах воспитания и обучения детей, о возможностях детского сада и семьи в решении данных задач;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Создание в детском саду условий для разнообразного по содержанию и формам сотрудничества;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Привлечение семей воспитанников к участию в совместных с педагогами мероприятиях;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Поощрение родителей за внимательное отношение к разнообразным стремлениям и потребностям ребенка.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528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677333"/>
            <a:ext cx="102954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Результаты освоения Программы определены в виде целевых ориентиров.</a:t>
            </a:r>
          </a:p>
          <a:p>
            <a:r>
              <a:rPr lang="ru-RU" sz="3200" b="1" dirty="0" smtClean="0"/>
              <a:t>Целевые ориентиры программы базируются на ФГОС ДО и целях, задачах, обозначенных в пояснительной записке.</a:t>
            </a:r>
          </a:p>
          <a:p>
            <a:r>
              <a:rPr lang="ru-RU" sz="3200" b="1" dirty="0" smtClean="0"/>
              <a:t>Целевые ориентиры следует рассматривать как социально – нормативные возрастные характеристики возможных достижений ребенка. Это ориентир для педагогов и родителей, обозначающий направленность воспитательной деятельности взрослых.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72240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596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Государственное бюджетное дошкольное образовательное учреждение детский сад компенсирующего вида № 15 Адмиралтейского района Санкт - Петербурга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компенсирующего вида № 15 Адмиралтейского района Санкт - Петербурга</dc:title>
  <dc:creator>Пользователь</dc:creator>
  <cp:lastModifiedBy>Пользователь</cp:lastModifiedBy>
  <cp:revision>17</cp:revision>
  <dcterms:created xsi:type="dcterms:W3CDTF">2014-12-17T08:33:13Z</dcterms:created>
  <dcterms:modified xsi:type="dcterms:W3CDTF">2014-12-18T08:14:14Z</dcterms:modified>
</cp:coreProperties>
</file>