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80" r:id="rId6"/>
  </p:sldMasterIdLst>
  <p:sldIdLst>
    <p:sldId id="256" r:id="rId7"/>
    <p:sldId id="261" r:id="rId8"/>
    <p:sldId id="260" r:id="rId9"/>
    <p:sldId id="257" r:id="rId10"/>
    <p:sldId id="258" r:id="rId11"/>
    <p:sldId id="262" r:id="rId12"/>
    <p:sldId id="263" r:id="rId13"/>
    <p:sldId id="264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F257B3C-9D03-4DD3-8A61-231DF3935094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7CD212-FECD-4B6D-80B2-9F248A2652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1378"/>
            <a:ext cx="6282897" cy="6282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140968"/>
            <a:ext cx="7680960" cy="24383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 НА СЕТКЕ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 этап – СОБСТВЕННО-ЭКСПЕРИМЕНТАЛЬНЫЙ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Сроки – сентябрь 2013-июнь 2014. Проведение экспериментальной деятельности в соответствии с планом; Проведение мониторинговых исследований; Ведение тетради наблюдений.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12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ru-RU" dirty="0" smtClean="0"/>
              <a:t>ПУБЛИКАЦИИ ПО ДАННОЙ ТЕМЕ: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4930"/>
            <a:ext cx="8272086" cy="37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962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99695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«Совместная деятельность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СДЮШОР в реализации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системно-личностного подхода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приобщения детей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к гимнастическим видам спорта»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4955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60647"/>
            <a:ext cx="66967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cs typeface="Aharoni" panose="02010803020104030203" pitchFamily="2" charset="-79"/>
              </a:rPr>
              <a:t>Батут является превосходным средством для развития координации и контроля над телом в воздухе - вещей, необходимых во многих видах спорта, в том числе, экстремальных. Но даже, если вы не профессиональный спортсмен, прыжки на батуте, сами по себе, увлекательное и, что немаловажно, полезное для хорошей физической формы, занятие. В нашем зале установлены три стандартных акробатических батута, их дополняет поролоновая яма для разучивания сложных элементов.</a:t>
            </a:r>
            <a:endParaRPr lang="ru-RU" sz="28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194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FFF0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50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96038" cy="543264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СИСТЕМНО-ДЕЯТЕЛЬНОГО ПОДХОДА: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организационно-правовой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подготовительный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собственно-экспериментальный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обобщающий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 этап – ОРГАНИЗАЦИОННЫЙ</a:t>
            </a:r>
            <a:br>
              <a:rPr lang="ru-RU" dirty="0"/>
            </a:br>
            <a:r>
              <a:rPr lang="ru-RU" dirty="0"/>
              <a:t>Сроки – </a:t>
            </a:r>
            <a:r>
              <a:rPr lang="ru-RU" dirty="0" smtClean="0"/>
              <a:t>сентябрь-ноябрь 2012. </a:t>
            </a:r>
            <a:r>
              <a:rPr lang="ru-RU" dirty="0"/>
              <a:t>Изучение вопроса по учебно-методическим пособиям, книгам и учебникам, постановка целей, задач, объекта и предмета.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3" y="2636912"/>
            <a:ext cx="2016224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52936"/>
            <a:ext cx="1923678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01008"/>
            <a:ext cx="3693138" cy="27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229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u="sng" dirty="0" smtClean="0"/>
              <a:t>Проблема </a:t>
            </a:r>
            <a:r>
              <a:rPr lang="ru-RU" sz="3100" b="1" u="sng" dirty="0"/>
              <a:t>в ДОУ</a:t>
            </a:r>
            <a:r>
              <a:rPr lang="ru-RU" sz="3100" dirty="0"/>
              <a:t>: недостаточная материально-техническая обеспеченность, маленький зал (зал для занятий музыкой и ритмикой), небольшая площадка для игр на территории ДОУ.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38" y="22048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effectLst/>
              </a:rPr>
              <a:t>Объект исследования</a:t>
            </a:r>
            <a:r>
              <a:rPr lang="ru-RU" dirty="0">
                <a:effectLst/>
              </a:rPr>
              <a:t>: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образовательная </a:t>
            </a:r>
            <a:r>
              <a:rPr lang="ru-RU" dirty="0">
                <a:effectLst/>
              </a:rPr>
              <a:t>область «Физическая культура</a:t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u="sng" dirty="0" smtClean="0">
                <a:effectLst/>
              </a:rPr>
              <a:t>Предмет </a:t>
            </a:r>
            <a:r>
              <a:rPr lang="ru-RU" u="sng" dirty="0">
                <a:effectLst/>
              </a:rPr>
              <a:t>исследования</a:t>
            </a:r>
            <a:r>
              <a:rPr lang="ru-RU" dirty="0">
                <a:effectLst/>
              </a:rPr>
              <a:t>: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здоровье</a:t>
            </a:r>
            <a:r>
              <a:rPr lang="ru-RU" dirty="0">
                <a:effectLst/>
              </a:rPr>
              <a:t>, физическое развитие и физическая подготовленность детей старшей группы.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+mn-lt"/>
              </a:rPr>
              <a:t>2 этап – ПОДГОТОВИТЕЛЬНЫЙ</a:t>
            </a:r>
            <a:br>
              <a:rPr lang="ru-RU" sz="2800" dirty="0">
                <a:solidFill>
                  <a:schemeClr val="bg1"/>
                </a:solidFill>
                <a:latin typeface="+mn-lt"/>
              </a:rPr>
            </a:br>
            <a:r>
              <a:rPr lang="ru-RU" sz="2800" dirty="0">
                <a:solidFill>
                  <a:schemeClr val="bg1"/>
                </a:solidFill>
                <a:latin typeface="+mn-lt"/>
              </a:rPr>
              <a:t>Сроки – ноябрь 2012-март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2013.</a:t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Разработка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актов, должностных инструкций и инструкций по ТБ; Разработка плана экспериментальной деятельности; Создание методического комплекса эксперимента (перспективный план, методики, рекомендации, дидактические пособия и т.д.); Разработка критериев оценки эффективности экспериментальной деятельности.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0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2835945" cy="265531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3854338" cy="59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арке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65</TotalTime>
  <Words>127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Mylar</vt:lpstr>
      <vt:lpstr>Техническая</vt:lpstr>
      <vt:lpstr>Паркет</vt:lpstr>
      <vt:lpstr>Кутюр</vt:lpstr>
      <vt:lpstr>Трек</vt:lpstr>
      <vt:lpstr>Твердый переплет</vt:lpstr>
      <vt:lpstr>ДЕТКИ НА СЕТКЕ</vt:lpstr>
      <vt:lpstr>«Совместная деятельность ГБДОУ и СДЮШОР в реализации системно-личностного подхода на основе приобщения детей старшего дошкольного возраста к гимнастическим видам спорта» </vt:lpstr>
      <vt:lpstr>Презентация PowerPoint</vt:lpstr>
      <vt:lpstr>ЭТАПЫ РЕАЛИЗАЦИИ СИСТЕМНО-ДЕЯТЕЛЬНОГО ПОДХОДА: 1. организационно-правовой 2. подготовительный 3. собственно-экспериментальный 4. обобщающий</vt:lpstr>
      <vt:lpstr>1 этап – ОРГАНИЗАЦИОННЫЙ Сроки – сентябрь-ноябрь 2012. Изучение вопроса по учебно-методическим пособиям, книгам и учебникам, постановка целей, задач, объекта и предмета. </vt:lpstr>
      <vt:lpstr>     Проблема в ДОУ: недостаточная материально-техническая обеспеченность, маленький зал (зал для занятий музыкой и ритмикой), небольшая площадка для игр на территории ДОУ. </vt:lpstr>
      <vt:lpstr>Объект исследования:  образовательная область «Физическая культура  Предмет исследования:  здоровье, физическое развитие и физическая подготовленность детей старшей группы. </vt:lpstr>
      <vt:lpstr>2 этап – ПОДГОТОВИТЕЛЬНЫЙ Сроки – ноябрь 2012-март 2013. Разработка актов, должностных инструкций и инструкций по ТБ; Разработка плана экспериментальной деятельности; Создание методического комплекса эксперимента (перспективный план, методики, рекомендации, дидактические пособия и т.д.); Разработка критериев оценки эффективности экспериментальной деятельности. </vt:lpstr>
      <vt:lpstr>Презентация PowerPoint</vt:lpstr>
      <vt:lpstr>3 этап – СОБСТВЕННО-ЭКСПЕРИМЕНТАЛЬНЫЙ Сроки – сентябрь 2013-июнь 2014. Проведение экспериментальной деятельности в соответствии с планом; Проведение мониторинговых исследований; Ведение тетради наблюдений. </vt:lpstr>
      <vt:lpstr>ПУБЛИКАЦИИ ПО ДАННОЙ ТЕМЕ: 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ДЕТКИ НА СЕТКЕ</dc:title>
  <dc:creator>Айзятуллова</dc:creator>
  <cp:lastModifiedBy>Айзятуллова</cp:lastModifiedBy>
  <cp:revision>11</cp:revision>
  <dcterms:created xsi:type="dcterms:W3CDTF">2013-10-11T03:51:48Z</dcterms:created>
  <dcterms:modified xsi:type="dcterms:W3CDTF">2013-10-13T16:23:23Z</dcterms:modified>
</cp:coreProperties>
</file>