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59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937F2-6BAC-49B4-9B60-F50C275577D1}" type="doc">
      <dgm:prSet loTypeId="urn:microsoft.com/office/officeart/2005/8/layout/b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370869-F9B4-4CFA-BAFD-568B0FCA5474}">
      <dgm:prSet phldrT="[Text]" custT="1"/>
      <dgm:spPr>
        <a:solidFill>
          <a:schemeClr val="accent3">
            <a:lumMod val="75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400" b="0" i="0" dirty="0" smtClean="0">
              <a:latin typeface="Gill Sans MT"/>
              <a:ea typeface="+mn-ea"/>
              <a:cs typeface="+mn-cs"/>
            </a:rPr>
            <a:t>9 класс</a:t>
          </a:r>
          <a:endParaRPr lang="ru-RU" sz="2400" b="0" i="0" dirty="0">
            <a:latin typeface="Gill Sans MT"/>
            <a:ea typeface="+mn-ea"/>
            <a:cs typeface="+mn-cs"/>
          </a:endParaRPr>
        </a:p>
      </dgm:t>
    </dgm:pt>
    <dgm:pt modelId="{8898963E-6536-4837-BF1E-2FA33D6C598A}" type="parTrans" cxnId="{69E6A21C-CCD3-46E3-81EC-D49F3CCDFE9F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F2301C71-1E94-4931-B940-F24DA1D2A963}" type="sibTrans" cxnId="{69E6A21C-CCD3-46E3-81EC-D49F3CCDFE9F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F834C356-EA46-4097-ABCA-961658917174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1600" dirty="0" smtClean="0"/>
            <a:t>тема «Базы данных в электронных таблицах»</a:t>
          </a:r>
          <a:endParaRPr lang="ru-RU" sz="1600" b="0" i="0" dirty="0">
            <a:latin typeface="Gill Sans MT"/>
            <a:ea typeface="+mn-ea"/>
            <a:cs typeface="+mn-cs"/>
          </a:endParaRPr>
        </a:p>
      </dgm:t>
    </dgm:pt>
    <dgm:pt modelId="{961B42A9-AC7D-481F-A009-CA932678C03C}" type="parTrans" cxnId="{1E3283E4-3EFB-456F-A64D-BC5549785662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EBBA7B6C-7A35-4355-ABEF-45E0B51E9CE0}" type="sibTrans" cxnId="{1E3283E4-3EFB-456F-A64D-BC5549785662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19CC11D9-6968-4B10-A2B2-80A13CC62647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1600" dirty="0" smtClean="0"/>
            <a:t>первоначальное знакомство с ключевыми понятиями, описываются области использования баз данных, обосновывается актуальность данного приложения</a:t>
          </a:r>
          <a:endParaRPr lang="ru-RU" sz="1600" b="0" i="0" dirty="0">
            <a:latin typeface="Gill Sans MT"/>
            <a:ea typeface="+mn-ea"/>
            <a:cs typeface="+mn-cs"/>
          </a:endParaRPr>
        </a:p>
      </dgm:t>
    </dgm:pt>
    <dgm:pt modelId="{14C8E5C5-271D-476C-997A-5B1FB548D950}" type="parTrans" cxnId="{5DEDE960-F74D-49FB-BFCB-8CB2498FF3D5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028E6748-7305-4330-A9D8-5C045C48DBEB}" type="sibTrans" cxnId="{5DEDE960-F74D-49FB-BFCB-8CB2498FF3D5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5C1331F0-EB60-477B-8104-B3F92037B72B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1600" dirty="0" smtClean="0"/>
            <a:t>функцию простой СУБД выполняют электронные таблицы</a:t>
          </a:r>
          <a:endParaRPr lang="ru-RU" sz="1600" b="0" i="0" dirty="0">
            <a:latin typeface="Gill Sans MT"/>
            <a:ea typeface="+mn-ea"/>
            <a:cs typeface="+mn-cs"/>
          </a:endParaRPr>
        </a:p>
      </dgm:t>
    </dgm:pt>
    <dgm:pt modelId="{0187BBDF-5C8C-4C26-B8A5-7020D2E18CD9}" type="parTrans" cxnId="{68EE9212-3ACA-43E0-9C25-5611BA19A8B1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226ED91F-7A06-40D4-B07F-1BA3514CAB12}" type="sibTrans" cxnId="{68EE9212-3ACA-43E0-9C25-5611BA19A8B1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302EE406-5E0F-45AD-AE04-1663E3CADB06}" type="pres">
      <dgm:prSet presAssocID="{1C4937F2-6BAC-49B4-9B60-F50C275577D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FBB4BC0-1953-4426-890F-EFF07135E8A3}" type="pres">
      <dgm:prSet presAssocID="{B6370869-F9B4-4CFA-BAFD-568B0FCA5474}" presName="compNode" presStyleCnt="0"/>
      <dgm:spPr/>
    </dgm:pt>
    <dgm:pt modelId="{3FEC51AC-CBAE-4DF8-9D41-B86A26EBC072}" type="pres">
      <dgm:prSet presAssocID="{B6370869-F9B4-4CFA-BAFD-568B0FCA5474}" presName="dummyConnPt" presStyleCnt="0"/>
      <dgm:spPr/>
    </dgm:pt>
    <dgm:pt modelId="{A825D34D-7917-46BC-9F43-15DB0C01F2B3}" type="pres">
      <dgm:prSet presAssocID="{B6370869-F9B4-4CFA-BAFD-568B0FCA5474}" presName="node" presStyleLbl="node1" presStyleIdx="0" presStyleCnt="4" custScaleX="58847" custScaleY="34068" custLinFactNeighborX="52028" custLinFactNeighborY="-82626">
        <dgm:presLayoutVars>
          <dgm:bulletEnabled val="1"/>
        </dgm:presLayoutVars>
      </dgm:prSet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359F0939-C172-4AF3-A4DA-100BF5645A50}" type="pres">
      <dgm:prSet presAssocID="{F2301C71-1E94-4931-B940-F24DA1D2A963}" presName="sibTrans" presStyleLbl="bgSibTrans2D1" presStyleIdx="0" presStyleCnt="3" custAng="21434506" custScaleX="83999" custScaleY="40737" custLinFactY="1905" custLinFactNeighborX="33222" custLinFactNeighborY="100000"/>
      <dgm:spPr/>
      <dgm:t>
        <a:bodyPr/>
        <a:lstStyle/>
        <a:p>
          <a:endParaRPr lang="en-US"/>
        </a:p>
      </dgm:t>
    </dgm:pt>
    <dgm:pt modelId="{452A433C-0804-4AC4-A377-F40E24CB6ABE}" type="pres">
      <dgm:prSet presAssocID="{F834C356-EA46-4097-ABCA-961658917174}" presName="compNode" presStyleCnt="0"/>
      <dgm:spPr/>
    </dgm:pt>
    <dgm:pt modelId="{CC7C28E9-80BC-4904-8E81-38B49E5F4091}" type="pres">
      <dgm:prSet presAssocID="{F834C356-EA46-4097-ABCA-961658917174}" presName="dummyConnPt" presStyleCnt="0"/>
      <dgm:spPr/>
    </dgm:pt>
    <dgm:pt modelId="{6E5CCFEB-C28F-49A8-9B40-ECF36C53D65E}" type="pres">
      <dgm:prSet presAssocID="{F834C356-EA46-4097-ABCA-961658917174}" presName="node" presStyleLbl="node1" presStyleIdx="1" presStyleCnt="4" custScaleX="72048" custScaleY="31964" custLinFactY="-1500" custLinFactNeighborX="5996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16D2D-E801-4ECB-A287-FE9BF8CA3CC5}" type="pres">
      <dgm:prSet presAssocID="{EBBA7B6C-7A35-4355-ABEF-45E0B51E9CE0}" presName="sibTrans" presStyleLbl="bgSibTrans2D1" presStyleIdx="1" presStyleCnt="3" custAng="964539" custScaleX="78656" custScaleY="41164" custLinFactNeighborX="13676" custLinFactNeighborY="28195"/>
      <dgm:spPr/>
      <dgm:t>
        <a:bodyPr/>
        <a:lstStyle/>
        <a:p>
          <a:endParaRPr lang="en-US"/>
        </a:p>
      </dgm:t>
    </dgm:pt>
    <dgm:pt modelId="{7754C96C-BB1D-4ED9-ABE4-AA3E02ECA527}" type="pres">
      <dgm:prSet presAssocID="{19CC11D9-6968-4B10-A2B2-80A13CC62647}" presName="compNode" presStyleCnt="0"/>
      <dgm:spPr/>
    </dgm:pt>
    <dgm:pt modelId="{C4262987-97DE-4EAA-BEAD-5A42F66C044C}" type="pres">
      <dgm:prSet presAssocID="{19CC11D9-6968-4B10-A2B2-80A13CC62647}" presName="dummyConnPt" presStyleCnt="0"/>
      <dgm:spPr/>
    </dgm:pt>
    <dgm:pt modelId="{607EC52D-6581-431A-82AA-CDAC03C55567}" type="pres">
      <dgm:prSet presAssocID="{19CC11D9-6968-4B10-A2B2-80A13CC62647}" presName="node" presStyleLbl="node1" presStyleIdx="2" presStyleCnt="4" custScaleX="86868" custScaleY="66300" custLinFactNeighborX="-51975" custLinFactNeighborY="-12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B93A4-E155-43F9-8E31-1D56B906DC13}" type="pres">
      <dgm:prSet presAssocID="{028E6748-7305-4330-A9D8-5C045C48DBEB}" presName="sibTrans" presStyleLbl="bgSibTrans2D1" presStyleIdx="2" presStyleCnt="3" custAng="20293827" custScaleX="52628" custScaleY="39504" custLinFactY="85562" custLinFactNeighborX="17726" custLinFactNeighborY="100000"/>
      <dgm:spPr/>
      <dgm:t>
        <a:bodyPr/>
        <a:lstStyle/>
        <a:p>
          <a:endParaRPr lang="en-US"/>
        </a:p>
      </dgm:t>
    </dgm:pt>
    <dgm:pt modelId="{1744F996-9F96-4B9E-A788-D02474C04E67}" type="pres">
      <dgm:prSet presAssocID="{5C1331F0-EB60-477B-8104-B3F92037B72B}" presName="compNode" presStyleCnt="0"/>
      <dgm:spPr/>
    </dgm:pt>
    <dgm:pt modelId="{79CD3C02-EDC5-4341-A1B6-9549FF456EEA}" type="pres">
      <dgm:prSet presAssocID="{5C1331F0-EB60-477B-8104-B3F92037B72B}" presName="dummyConnPt" presStyleCnt="0"/>
      <dgm:spPr/>
    </dgm:pt>
    <dgm:pt modelId="{1F0B6240-3399-4A5F-9FCF-B67006B590F3}" type="pres">
      <dgm:prSet presAssocID="{5C1331F0-EB60-477B-8104-B3F92037B72B}" presName="node" presStyleLbl="node1" presStyleIdx="3" presStyleCnt="4" custScaleX="73225" custScaleY="42972" custLinFactY="38090" custLinFactNeighborX="-5879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D38AD1-BC3D-43C3-AE90-A6EFE8F3F186}" type="presOf" srcId="{EBBA7B6C-7A35-4355-ABEF-45E0B51E9CE0}" destId="{6D716D2D-E801-4ECB-A287-FE9BF8CA3CC5}" srcOrd="0" destOrd="0" presId="urn:microsoft.com/office/officeart/2005/8/layout/bProcess4"/>
    <dgm:cxn modelId="{4AD8E568-3822-44B6-8763-9E3D0CBAFDDF}" type="presOf" srcId="{F2301C71-1E94-4931-B940-F24DA1D2A963}" destId="{359F0939-C172-4AF3-A4DA-100BF5645A50}" srcOrd="0" destOrd="0" presId="urn:microsoft.com/office/officeart/2005/8/layout/bProcess4"/>
    <dgm:cxn modelId="{5DEDE960-F74D-49FB-BFCB-8CB2498FF3D5}" srcId="{1C4937F2-6BAC-49B4-9B60-F50C275577D1}" destId="{19CC11D9-6968-4B10-A2B2-80A13CC62647}" srcOrd="2" destOrd="0" parTransId="{14C8E5C5-271D-476C-997A-5B1FB548D950}" sibTransId="{028E6748-7305-4330-A9D8-5C045C48DBEB}"/>
    <dgm:cxn modelId="{5E6B2C4D-F4B7-42A4-96D9-ABE1E8324BFD}" type="presOf" srcId="{19CC11D9-6968-4B10-A2B2-80A13CC62647}" destId="{607EC52D-6581-431A-82AA-CDAC03C55567}" srcOrd="0" destOrd="0" presId="urn:microsoft.com/office/officeart/2005/8/layout/bProcess4"/>
    <dgm:cxn modelId="{1E3283E4-3EFB-456F-A64D-BC5549785662}" srcId="{1C4937F2-6BAC-49B4-9B60-F50C275577D1}" destId="{F834C356-EA46-4097-ABCA-961658917174}" srcOrd="1" destOrd="0" parTransId="{961B42A9-AC7D-481F-A009-CA932678C03C}" sibTransId="{EBBA7B6C-7A35-4355-ABEF-45E0B51E9CE0}"/>
    <dgm:cxn modelId="{5D614D5C-34DC-4EBD-A1D1-D343A55A4FDF}" type="presOf" srcId="{B6370869-F9B4-4CFA-BAFD-568B0FCA5474}" destId="{A825D34D-7917-46BC-9F43-15DB0C01F2B3}" srcOrd="0" destOrd="0" presId="urn:microsoft.com/office/officeart/2005/8/layout/bProcess4"/>
    <dgm:cxn modelId="{22271556-C899-436D-9701-2C7936C7F1FC}" type="presOf" srcId="{F834C356-EA46-4097-ABCA-961658917174}" destId="{6E5CCFEB-C28F-49A8-9B40-ECF36C53D65E}" srcOrd="0" destOrd="0" presId="urn:microsoft.com/office/officeart/2005/8/layout/bProcess4"/>
    <dgm:cxn modelId="{68EE9212-3ACA-43E0-9C25-5611BA19A8B1}" srcId="{1C4937F2-6BAC-49B4-9B60-F50C275577D1}" destId="{5C1331F0-EB60-477B-8104-B3F92037B72B}" srcOrd="3" destOrd="0" parTransId="{0187BBDF-5C8C-4C26-B8A5-7020D2E18CD9}" sibTransId="{226ED91F-7A06-40D4-B07F-1BA3514CAB12}"/>
    <dgm:cxn modelId="{3812BC53-AFC4-46C9-B77E-B14896F24A94}" type="presOf" srcId="{028E6748-7305-4330-A9D8-5C045C48DBEB}" destId="{C0FB93A4-E155-43F9-8E31-1D56B906DC13}" srcOrd="0" destOrd="0" presId="urn:microsoft.com/office/officeart/2005/8/layout/bProcess4"/>
    <dgm:cxn modelId="{D95C8823-252F-4DB0-AC1F-BFC70AA9F685}" type="presOf" srcId="{1C4937F2-6BAC-49B4-9B60-F50C275577D1}" destId="{302EE406-5E0F-45AD-AE04-1663E3CADB06}" srcOrd="0" destOrd="0" presId="urn:microsoft.com/office/officeart/2005/8/layout/bProcess4"/>
    <dgm:cxn modelId="{46511231-1970-44DE-8108-3E6ED382DBC1}" type="presOf" srcId="{5C1331F0-EB60-477B-8104-B3F92037B72B}" destId="{1F0B6240-3399-4A5F-9FCF-B67006B590F3}" srcOrd="0" destOrd="0" presId="urn:microsoft.com/office/officeart/2005/8/layout/bProcess4"/>
    <dgm:cxn modelId="{69E6A21C-CCD3-46E3-81EC-D49F3CCDFE9F}" srcId="{1C4937F2-6BAC-49B4-9B60-F50C275577D1}" destId="{B6370869-F9B4-4CFA-BAFD-568B0FCA5474}" srcOrd="0" destOrd="0" parTransId="{8898963E-6536-4837-BF1E-2FA33D6C598A}" sibTransId="{F2301C71-1E94-4931-B940-F24DA1D2A963}"/>
    <dgm:cxn modelId="{5D3B8910-281F-46C5-9436-13BF0CF6AE0E}" type="presParOf" srcId="{302EE406-5E0F-45AD-AE04-1663E3CADB06}" destId="{8FBB4BC0-1953-4426-890F-EFF07135E8A3}" srcOrd="0" destOrd="0" presId="urn:microsoft.com/office/officeart/2005/8/layout/bProcess4"/>
    <dgm:cxn modelId="{47392E9A-4497-4A06-8117-7C3BF273A036}" type="presParOf" srcId="{8FBB4BC0-1953-4426-890F-EFF07135E8A3}" destId="{3FEC51AC-CBAE-4DF8-9D41-B86A26EBC072}" srcOrd="0" destOrd="0" presId="urn:microsoft.com/office/officeart/2005/8/layout/bProcess4"/>
    <dgm:cxn modelId="{D0EA9605-9BDF-421D-A8AF-4D54B7EF2F2B}" type="presParOf" srcId="{8FBB4BC0-1953-4426-890F-EFF07135E8A3}" destId="{A825D34D-7917-46BC-9F43-15DB0C01F2B3}" srcOrd="1" destOrd="0" presId="urn:microsoft.com/office/officeart/2005/8/layout/bProcess4"/>
    <dgm:cxn modelId="{8B7971C3-5B15-4125-8924-757D869ACB1D}" type="presParOf" srcId="{302EE406-5E0F-45AD-AE04-1663E3CADB06}" destId="{359F0939-C172-4AF3-A4DA-100BF5645A50}" srcOrd="1" destOrd="0" presId="urn:microsoft.com/office/officeart/2005/8/layout/bProcess4"/>
    <dgm:cxn modelId="{F6658444-FF10-42BD-BB66-96428167ABD4}" type="presParOf" srcId="{302EE406-5E0F-45AD-AE04-1663E3CADB06}" destId="{452A433C-0804-4AC4-A377-F40E24CB6ABE}" srcOrd="2" destOrd="0" presId="urn:microsoft.com/office/officeart/2005/8/layout/bProcess4"/>
    <dgm:cxn modelId="{CCBFEC4A-FFED-4CD4-9DA6-8D5337BA7594}" type="presParOf" srcId="{452A433C-0804-4AC4-A377-F40E24CB6ABE}" destId="{CC7C28E9-80BC-4904-8E81-38B49E5F4091}" srcOrd="0" destOrd="0" presId="urn:microsoft.com/office/officeart/2005/8/layout/bProcess4"/>
    <dgm:cxn modelId="{13D9F290-B391-4C40-B3FD-A35C7A951806}" type="presParOf" srcId="{452A433C-0804-4AC4-A377-F40E24CB6ABE}" destId="{6E5CCFEB-C28F-49A8-9B40-ECF36C53D65E}" srcOrd="1" destOrd="0" presId="urn:microsoft.com/office/officeart/2005/8/layout/bProcess4"/>
    <dgm:cxn modelId="{0AC3BBEA-B26D-425E-B91B-0E1E1DC5494F}" type="presParOf" srcId="{302EE406-5E0F-45AD-AE04-1663E3CADB06}" destId="{6D716D2D-E801-4ECB-A287-FE9BF8CA3CC5}" srcOrd="3" destOrd="0" presId="urn:microsoft.com/office/officeart/2005/8/layout/bProcess4"/>
    <dgm:cxn modelId="{C2F2D840-B3A7-4615-B760-4A1113706105}" type="presParOf" srcId="{302EE406-5E0F-45AD-AE04-1663E3CADB06}" destId="{7754C96C-BB1D-4ED9-ABE4-AA3E02ECA527}" srcOrd="4" destOrd="0" presId="urn:microsoft.com/office/officeart/2005/8/layout/bProcess4"/>
    <dgm:cxn modelId="{0AD8C95A-DF58-4A4A-98EF-62D82321BC8A}" type="presParOf" srcId="{7754C96C-BB1D-4ED9-ABE4-AA3E02ECA527}" destId="{C4262987-97DE-4EAA-BEAD-5A42F66C044C}" srcOrd="0" destOrd="0" presId="urn:microsoft.com/office/officeart/2005/8/layout/bProcess4"/>
    <dgm:cxn modelId="{3E65BCA8-FDFE-4B51-83B4-AF059EDB14D5}" type="presParOf" srcId="{7754C96C-BB1D-4ED9-ABE4-AA3E02ECA527}" destId="{607EC52D-6581-431A-82AA-CDAC03C55567}" srcOrd="1" destOrd="0" presId="urn:microsoft.com/office/officeart/2005/8/layout/bProcess4"/>
    <dgm:cxn modelId="{E2CCC25F-C249-4737-AA3B-6F2E50815782}" type="presParOf" srcId="{302EE406-5E0F-45AD-AE04-1663E3CADB06}" destId="{C0FB93A4-E155-43F9-8E31-1D56B906DC13}" srcOrd="5" destOrd="0" presId="urn:microsoft.com/office/officeart/2005/8/layout/bProcess4"/>
    <dgm:cxn modelId="{E1AD6F58-BC21-4498-8BA6-21E13C69DF1A}" type="presParOf" srcId="{302EE406-5E0F-45AD-AE04-1663E3CADB06}" destId="{1744F996-9F96-4B9E-A788-D02474C04E67}" srcOrd="6" destOrd="0" presId="urn:microsoft.com/office/officeart/2005/8/layout/bProcess4"/>
    <dgm:cxn modelId="{269AC5C9-2BCD-40D1-8902-9438EE52089C}" type="presParOf" srcId="{1744F996-9F96-4B9E-A788-D02474C04E67}" destId="{79CD3C02-EDC5-4341-A1B6-9549FF456EEA}" srcOrd="0" destOrd="0" presId="urn:microsoft.com/office/officeart/2005/8/layout/bProcess4"/>
    <dgm:cxn modelId="{01446A7C-8982-4DBC-BB64-93B9E48B6CF8}" type="presParOf" srcId="{1744F996-9F96-4B9E-A788-D02474C04E67}" destId="{1F0B6240-3399-4A5F-9FCF-B67006B590F3}" srcOrd="1" destOrd="0" presId="urn:microsoft.com/office/officeart/2005/8/layout/bProcess4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4937F2-6BAC-49B4-9B60-F50C275577D1}" type="doc">
      <dgm:prSet loTypeId="urn:microsoft.com/office/officeart/2005/8/layout/b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370869-F9B4-4CFA-BAFD-568B0FCA5474}">
      <dgm:prSet phldrT="[Text]" custT="1"/>
      <dgm:spPr>
        <a:solidFill>
          <a:schemeClr val="accent3">
            <a:lumMod val="75000"/>
          </a:schemeClr>
        </a:solidFill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400" b="0" i="0" dirty="0" smtClean="0">
              <a:latin typeface="Gill Sans MT"/>
              <a:ea typeface="+mn-ea"/>
              <a:cs typeface="+mn-cs"/>
            </a:rPr>
            <a:t>11 класс</a:t>
          </a:r>
          <a:endParaRPr lang="ru-RU" sz="2400" b="0" i="0" dirty="0">
            <a:latin typeface="Gill Sans MT"/>
            <a:ea typeface="+mn-ea"/>
            <a:cs typeface="+mn-cs"/>
          </a:endParaRPr>
        </a:p>
      </dgm:t>
    </dgm:pt>
    <dgm:pt modelId="{8898963E-6536-4837-BF1E-2FA33D6C598A}" type="parTrans" cxnId="{69E6A21C-CCD3-46E3-81EC-D49F3CCDFE9F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F2301C71-1E94-4931-B940-F24DA1D2A963}" type="sibTrans" cxnId="{69E6A21C-CCD3-46E3-81EC-D49F3CCDFE9F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F834C356-EA46-4097-ABCA-961658917174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1600" dirty="0" smtClean="0"/>
            <a:t>тема «Базы данных. Системы управления базами данных (СУБД)»</a:t>
          </a:r>
          <a:endParaRPr lang="ru-RU" sz="1600" b="0" i="0" dirty="0">
            <a:latin typeface="Gill Sans MT"/>
            <a:ea typeface="+mn-ea"/>
            <a:cs typeface="+mn-cs"/>
          </a:endParaRPr>
        </a:p>
      </dgm:t>
    </dgm:pt>
    <dgm:pt modelId="{961B42A9-AC7D-481F-A009-CA932678C03C}" type="parTrans" cxnId="{1E3283E4-3EFB-456F-A64D-BC5549785662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EBBA7B6C-7A35-4355-ABEF-45E0B51E9CE0}" type="sibTrans" cxnId="{1E3283E4-3EFB-456F-A64D-BC5549785662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19CC11D9-6968-4B10-A2B2-80A13CC62647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1600" smtClean="0"/>
            <a:t>изучаются вопросы тех же модулей, но уже более подробное, с включением новых понятий</a:t>
          </a:r>
          <a:endParaRPr lang="ru-RU" sz="1600" b="0" i="0" dirty="0">
            <a:latin typeface="Gill Sans MT"/>
            <a:ea typeface="+mn-ea"/>
            <a:cs typeface="+mn-cs"/>
          </a:endParaRPr>
        </a:p>
      </dgm:t>
    </dgm:pt>
    <dgm:pt modelId="{14C8E5C5-271D-476C-997A-5B1FB548D950}" type="parTrans" cxnId="{5DEDE960-F74D-49FB-BFCB-8CB2498FF3D5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028E6748-7305-4330-A9D8-5C045C48DBEB}" type="sibTrans" cxnId="{5DEDE960-F74D-49FB-BFCB-8CB2498FF3D5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5C1331F0-EB60-477B-8104-B3F92037B72B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1600" dirty="0" smtClean="0"/>
            <a:t>следует перейти к изучению специализированного программного обеспечения для работы с большим объемом данных. Наиболее совершенной системой управления базами данных является MS </a:t>
          </a:r>
          <a:r>
            <a:rPr lang="ru-RU" sz="1600" dirty="0" err="1" smtClean="0"/>
            <a:t>Access</a:t>
          </a:r>
          <a:r>
            <a:rPr lang="ru-RU" sz="1600" dirty="0" smtClean="0"/>
            <a:t>.</a:t>
          </a:r>
          <a:endParaRPr lang="ru-RU" sz="1600" b="0" i="0" dirty="0">
            <a:latin typeface="Gill Sans MT"/>
            <a:ea typeface="+mn-ea"/>
            <a:cs typeface="+mn-cs"/>
          </a:endParaRPr>
        </a:p>
      </dgm:t>
    </dgm:pt>
    <dgm:pt modelId="{0187BBDF-5C8C-4C26-B8A5-7020D2E18CD9}" type="parTrans" cxnId="{68EE9212-3ACA-43E0-9C25-5611BA19A8B1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226ED91F-7A06-40D4-B07F-1BA3514CAB12}" type="sibTrans" cxnId="{68EE9212-3ACA-43E0-9C25-5611BA19A8B1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302EE406-5E0F-45AD-AE04-1663E3CADB06}" type="pres">
      <dgm:prSet presAssocID="{1C4937F2-6BAC-49B4-9B60-F50C275577D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FBB4BC0-1953-4426-890F-EFF07135E8A3}" type="pres">
      <dgm:prSet presAssocID="{B6370869-F9B4-4CFA-BAFD-568B0FCA5474}" presName="compNode" presStyleCnt="0"/>
      <dgm:spPr/>
    </dgm:pt>
    <dgm:pt modelId="{3FEC51AC-CBAE-4DF8-9D41-B86A26EBC072}" type="pres">
      <dgm:prSet presAssocID="{B6370869-F9B4-4CFA-BAFD-568B0FCA5474}" presName="dummyConnPt" presStyleCnt="0"/>
      <dgm:spPr/>
    </dgm:pt>
    <dgm:pt modelId="{A825D34D-7917-46BC-9F43-15DB0C01F2B3}" type="pres">
      <dgm:prSet presAssocID="{B6370869-F9B4-4CFA-BAFD-568B0FCA5474}" presName="node" presStyleLbl="node1" presStyleIdx="0" presStyleCnt="4" custScaleX="58847" custScaleY="34068" custLinFactY="-128" custLinFactNeighborX="52785" custLinFactNeighborY="-100000">
        <dgm:presLayoutVars>
          <dgm:bulletEnabled val="1"/>
        </dgm:presLayoutVars>
      </dgm:prSet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359F0939-C172-4AF3-A4DA-100BF5645A50}" type="pres">
      <dgm:prSet presAssocID="{F2301C71-1E94-4931-B940-F24DA1D2A963}" presName="sibTrans" presStyleLbl="bgSibTrans2D1" presStyleIdx="0" presStyleCnt="3" custAng="21434506" custScaleX="83999" custScaleY="40737" custLinFactY="1905" custLinFactNeighborX="33222" custLinFactNeighborY="100000"/>
      <dgm:spPr/>
      <dgm:t>
        <a:bodyPr/>
        <a:lstStyle/>
        <a:p>
          <a:endParaRPr lang="en-US"/>
        </a:p>
      </dgm:t>
    </dgm:pt>
    <dgm:pt modelId="{452A433C-0804-4AC4-A377-F40E24CB6ABE}" type="pres">
      <dgm:prSet presAssocID="{F834C356-EA46-4097-ABCA-961658917174}" presName="compNode" presStyleCnt="0"/>
      <dgm:spPr/>
    </dgm:pt>
    <dgm:pt modelId="{CC7C28E9-80BC-4904-8E81-38B49E5F4091}" type="pres">
      <dgm:prSet presAssocID="{F834C356-EA46-4097-ABCA-961658917174}" presName="dummyConnPt" presStyleCnt="0"/>
      <dgm:spPr/>
    </dgm:pt>
    <dgm:pt modelId="{6E5CCFEB-C28F-49A8-9B40-ECF36C53D65E}" type="pres">
      <dgm:prSet presAssocID="{F834C356-EA46-4097-ABCA-961658917174}" presName="node" presStyleLbl="node1" presStyleIdx="1" presStyleCnt="4" custScaleX="72048" custScaleY="31964" custLinFactY="-20732" custLinFactNeighborX="6065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16D2D-E801-4ECB-A287-FE9BF8CA3CC5}" type="pres">
      <dgm:prSet presAssocID="{EBBA7B6C-7A35-4355-ABEF-45E0B51E9CE0}" presName="sibTrans" presStyleLbl="bgSibTrans2D1" presStyleIdx="1" presStyleCnt="3" custAng="964539" custScaleX="78656" custScaleY="41164" custLinFactNeighborX="10249" custLinFactNeighborY="89719"/>
      <dgm:spPr/>
      <dgm:t>
        <a:bodyPr/>
        <a:lstStyle/>
        <a:p>
          <a:endParaRPr lang="en-US"/>
        </a:p>
      </dgm:t>
    </dgm:pt>
    <dgm:pt modelId="{7754C96C-BB1D-4ED9-ABE4-AA3E02ECA527}" type="pres">
      <dgm:prSet presAssocID="{19CC11D9-6968-4B10-A2B2-80A13CC62647}" presName="compNode" presStyleCnt="0"/>
      <dgm:spPr/>
    </dgm:pt>
    <dgm:pt modelId="{C4262987-97DE-4EAA-BEAD-5A42F66C044C}" type="pres">
      <dgm:prSet presAssocID="{19CC11D9-6968-4B10-A2B2-80A13CC62647}" presName="dummyConnPt" presStyleCnt="0"/>
      <dgm:spPr/>
    </dgm:pt>
    <dgm:pt modelId="{607EC52D-6581-431A-82AA-CDAC03C55567}" type="pres">
      <dgm:prSet presAssocID="{19CC11D9-6968-4B10-A2B2-80A13CC62647}" presName="node" presStyleLbl="node1" presStyleIdx="2" presStyleCnt="4" custScaleX="83133" custScaleY="52132" custLinFactNeighborX="-53159" custLinFactNeighborY="-55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B93A4-E155-43F9-8E31-1D56B906DC13}" type="pres">
      <dgm:prSet presAssocID="{028E6748-7305-4330-A9D8-5C045C48DBEB}" presName="sibTrans" presStyleLbl="bgSibTrans2D1" presStyleIdx="2" presStyleCnt="3" custAng="20293827" custScaleX="52628" custScaleY="39504" custLinFactY="85562" custLinFactNeighborX="17726" custLinFactNeighborY="100000"/>
      <dgm:spPr/>
      <dgm:t>
        <a:bodyPr/>
        <a:lstStyle/>
        <a:p>
          <a:endParaRPr lang="en-US"/>
        </a:p>
      </dgm:t>
    </dgm:pt>
    <dgm:pt modelId="{1744F996-9F96-4B9E-A788-D02474C04E67}" type="pres">
      <dgm:prSet presAssocID="{5C1331F0-EB60-477B-8104-B3F92037B72B}" presName="compNode" presStyleCnt="0"/>
      <dgm:spPr/>
    </dgm:pt>
    <dgm:pt modelId="{79CD3C02-EDC5-4341-A1B6-9549FF456EEA}" type="pres">
      <dgm:prSet presAssocID="{5C1331F0-EB60-477B-8104-B3F92037B72B}" presName="dummyConnPt" presStyleCnt="0"/>
      <dgm:spPr/>
    </dgm:pt>
    <dgm:pt modelId="{1F0B6240-3399-4A5F-9FCF-B67006B590F3}" type="pres">
      <dgm:prSet presAssocID="{5C1331F0-EB60-477B-8104-B3F92037B72B}" presName="node" presStyleLbl="node1" presStyleIdx="3" presStyleCnt="4" custScaleX="102718" custScaleY="77500" custLinFactY="12261" custLinFactNeighborX="-5365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190049-FDFE-4EFA-A319-B77A78ED41EA}" type="presOf" srcId="{19CC11D9-6968-4B10-A2B2-80A13CC62647}" destId="{607EC52D-6581-431A-82AA-CDAC03C55567}" srcOrd="0" destOrd="0" presId="urn:microsoft.com/office/officeart/2005/8/layout/bProcess4"/>
    <dgm:cxn modelId="{7FAB0456-49DB-4670-84C7-CC68BE9F36A3}" type="presOf" srcId="{028E6748-7305-4330-A9D8-5C045C48DBEB}" destId="{C0FB93A4-E155-43F9-8E31-1D56B906DC13}" srcOrd="0" destOrd="0" presId="urn:microsoft.com/office/officeart/2005/8/layout/bProcess4"/>
    <dgm:cxn modelId="{5DEDE960-F74D-49FB-BFCB-8CB2498FF3D5}" srcId="{1C4937F2-6BAC-49B4-9B60-F50C275577D1}" destId="{19CC11D9-6968-4B10-A2B2-80A13CC62647}" srcOrd="2" destOrd="0" parTransId="{14C8E5C5-271D-476C-997A-5B1FB548D950}" sibTransId="{028E6748-7305-4330-A9D8-5C045C48DBEB}"/>
    <dgm:cxn modelId="{72A0B5A8-A95C-43FF-871B-A69B2C0D1481}" type="presOf" srcId="{EBBA7B6C-7A35-4355-ABEF-45E0B51E9CE0}" destId="{6D716D2D-E801-4ECB-A287-FE9BF8CA3CC5}" srcOrd="0" destOrd="0" presId="urn:microsoft.com/office/officeart/2005/8/layout/bProcess4"/>
    <dgm:cxn modelId="{1E3283E4-3EFB-456F-A64D-BC5549785662}" srcId="{1C4937F2-6BAC-49B4-9B60-F50C275577D1}" destId="{F834C356-EA46-4097-ABCA-961658917174}" srcOrd="1" destOrd="0" parTransId="{961B42A9-AC7D-481F-A009-CA932678C03C}" sibTransId="{EBBA7B6C-7A35-4355-ABEF-45E0B51E9CE0}"/>
    <dgm:cxn modelId="{68EE9212-3ACA-43E0-9C25-5611BA19A8B1}" srcId="{1C4937F2-6BAC-49B4-9B60-F50C275577D1}" destId="{5C1331F0-EB60-477B-8104-B3F92037B72B}" srcOrd="3" destOrd="0" parTransId="{0187BBDF-5C8C-4C26-B8A5-7020D2E18CD9}" sibTransId="{226ED91F-7A06-40D4-B07F-1BA3514CAB12}"/>
    <dgm:cxn modelId="{30EB7F6B-9015-4F50-8DCF-5B1EDC35DAC7}" type="presOf" srcId="{5C1331F0-EB60-477B-8104-B3F92037B72B}" destId="{1F0B6240-3399-4A5F-9FCF-B67006B590F3}" srcOrd="0" destOrd="0" presId="urn:microsoft.com/office/officeart/2005/8/layout/bProcess4"/>
    <dgm:cxn modelId="{970E0A4F-DD31-4697-9DC8-0DB65DCC5582}" type="presOf" srcId="{F834C356-EA46-4097-ABCA-961658917174}" destId="{6E5CCFEB-C28F-49A8-9B40-ECF36C53D65E}" srcOrd="0" destOrd="0" presId="urn:microsoft.com/office/officeart/2005/8/layout/bProcess4"/>
    <dgm:cxn modelId="{4EC4BAF6-3C4E-4569-A55B-550D72769750}" type="presOf" srcId="{F2301C71-1E94-4931-B940-F24DA1D2A963}" destId="{359F0939-C172-4AF3-A4DA-100BF5645A50}" srcOrd="0" destOrd="0" presId="urn:microsoft.com/office/officeart/2005/8/layout/bProcess4"/>
    <dgm:cxn modelId="{28667F48-3537-460C-AB8C-7F8E86B1E5BC}" type="presOf" srcId="{1C4937F2-6BAC-49B4-9B60-F50C275577D1}" destId="{302EE406-5E0F-45AD-AE04-1663E3CADB06}" srcOrd="0" destOrd="0" presId="urn:microsoft.com/office/officeart/2005/8/layout/bProcess4"/>
    <dgm:cxn modelId="{188EB33E-B4EF-4AB1-9521-2E38EE4B2C80}" type="presOf" srcId="{B6370869-F9B4-4CFA-BAFD-568B0FCA5474}" destId="{A825D34D-7917-46BC-9F43-15DB0C01F2B3}" srcOrd="0" destOrd="0" presId="urn:microsoft.com/office/officeart/2005/8/layout/bProcess4"/>
    <dgm:cxn modelId="{69E6A21C-CCD3-46E3-81EC-D49F3CCDFE9F}" srcId="{1C4937F2-6BAC-49B4-9B60-F50C275577D1}" destId="{B6370869-F9B4-4CFA-BAFD-568B0FCA5474}" srcOrd="0" destOrd="0" parTransId="{8898963E-6536-4837-BF1E-2FA33D6C598A}" sibTransId="{F2301C71-1E94-4931-B940-F24DA1D2A963}"/>
    <dgm:cxn modelId="{C2DA25C3-156F-4F14-8C05-767020D51527}" type="presParOf" srcId="{302EE406-5E0F-45AD-AE04-1663E3CADB06}" destId="{8FBB4BC0-1953-4426-890F-EFF07135E8A3}" srcOrd="0" destOrd="0" presId="urn:microsoft.com/office/officeart/2005/8/layout/bProcess4"/>
    <dgm:cxn modelId="{38992F77-4E93-44B7-A083-DA753E1A45EF}" type="presParOf" srcId="{8FBB4BC0-1953-4426-890F-EFF07135E8A3}" destId="{3FEC51AC-CBAE-4DF8-9D41-B86A26EBC072}" srcOrd="0" destOrd="0" presId="urn:microsoft.com/office/officeart/2005/8/layout/bProcess4"/>
    <dgm:cxn modelId="{B6E1673C-79C3-479F-9950-F8FF742FCE9F}" type="presParOf" srcId="{8FBB4BC0-1953-4426-890F-EFF07135E8A3}" destId="{A825D34D-7917-46BC-9F43-15DB0C01F2B3}" srcOrd="1" destOrd="0" presId="urn:microsoft.com/office/officeart/2005/8/layout/bProcess4"/>
    <dgm:cxn modelId="{D86B28C6-A470-4D01-93B5-6506F3524E3E}" type="presParOf" srcId="{302EE406-5E0F-45AD-AE04-1663E3CADB06}" destId="{359F0939-C172-4AF3-A4DA-100BF5645A50}" srcOrd="1" destOrd="0" presId="urn:microsoft.com/office/officeart/2005/8/layout/bProcess4"/>
    <dgm:cxn modelId="{EDE30606-25DD-4034-A3F7-34BAA32BC33E}" type="presParOf" srcId="{302EE406-5E0F-45AD-AE04-1663E3CADB06}" destId="{452A433C-0804-4AC4-A377-F40E24CB6ABE}" srcOrd="2" destOrd="0" presId="urn:microsoft.com/office/officeart/2005/8/layout/bProcess4"/>
    <dgm:cxn modelId="{EE178141-B95E-407E-8D44-690C9EA7DEB6}" type="presParOf" srcId="{452A433C-0804-4AC4-A377-F40E24CB6ABE}" destId="{CC7C28E9-80BC-4904-8E81-38B49E5F4091}" srcOrd="0" destOrd="0" presId="urn:microsoft.com/office/officeart/2005/8/layout/bProcess4"/>
    <dgm:cxn modelId="{ABD310F3-6B08-4705-B01A-04B6B47BB2AF}" type="presParOf" srcId="{452A433C-0804-4AC4-A377-F40E24CB6ABE}" destId="{6E5CCFEB-C28F-49A8-9B40-ECF36C53D65E}" srcOrd="1" destOrd="0" presId="urn:microsoft.com/office/officeart/2005/8/layout/bProcess4"/>
    <dgm:cxn modelId="{9356FC09-A56B-4C59-B026-1FB49581B028}" type="presParOf" srcId="{302EE406-5E0F-45AD-AE04-1663E3CADB06}" destId="{6D716D2D-E801-4ECB-A287-FE9BF8CA3CC5}" srcOrd="3" destOrd="0" presId="urn:microsoft.com/office/officeart/2005/8/layout/bProcess4"/>
    <dgm:cxn modelId="{945C14EA-6748-4B2C-8EF7-1BB8D319C17B}" type="presParOf" srcId="{302EE406-5E0F-45AD-AE04-1663E3CADB06}" destId="{7754C96C-BB1D-4ED9-ABE4-AA3E02ECA527}" srcOrd="4" destOrd="0" presId="urn:microsoft.com/office/officeart/2005/8/layout/bProcess4"/>
    <dgm:cxn modelId="{A08D0993-2578-4DE5-B2B5-A3CFE17534CA}" type="presParOf" srcId="{7754C96C-BB1D-4ED9-ABE4-AA3E02ECA527}" destId="{C4262987-97DE-4EAA-BEAD-5A42F66C044C}" srcOrd="0" destOrd="0" presId="urn:microsoft.com/office/officeart/2005/8/layout/bProcess4"/>
    <dgm:cxn modelId="{5956C8F2-F570-4352-AD9D-BA0E4AD0D7A5}" type="presParOf" srcId="{7754C96C-BB1D-4ED9-ABE4-AA3E02ECA527}" destId="{607EC52D-6581-431A-82AA-CDAC03C55567}" srcOrd="1" destOrd="0" presId="urn:microsoft.com/office/officeart/2005/8/layout/bProcess4"/>
    <dgm:cxn modelId="{A651D436-7C52-41AD-974A-75D10665E548}" type="presParOf" srcId="{302EE406-5E0F-45AD-AE04-1663E3CADB06}" destId="{C0FB93A4-E155-43F9-8E31-1D56B906DC13}" srcOrd="5" destOrd="0" presId="urn:microsoft.com/office/officeart/2005/8/layout/bProcess4"/>
    <dgm:cxn modelId="{FC96233A-5A40-4162-A249-A0E569C1D81C}" type="presParOf" srcId="{302EE406-5E0F-45AD-AE04-1663E3CADB06}" destId="{1744F996-9F96-4B9E-A788-D02474C04E67}" srcOrd="6" destOrd="0" presId="urn:microsoft.com/office/officeart/2005/8/layout/bProcess4"/>
    <dgm:cxn modelId="{E57E13E7-8AF0-4416-B3FD-ED105D671C80}" type="presParOf" srcId="{1744F996-9F96-4B9E-A788-D02474C04E67}" destId="{79CD3C02-EDC5-4341-A1B6-9549FF456EEA}" srcOrd="0" destOrd="0" presId="urn:microsoft.com/office/officeart/2005/8/layout/bProcess4"/>
    <dgm:cxn modelId="{D754314B-80AE-465F-86B9-A3462D849A8E}" type="presParOf" srcId="{1744F996-9F96-4B9E-A788-D02474C04E67}" destId="{1F0B6240-3399-4A5F-9FCF-B67006B590F3}" srcOrd="1" destOrd="0" presId="urn:microsoft.com/office/officeart/2005/8/layout/bProcess4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F0939-C172-4AF3-A4DA-100BF5645A50}">
      <dsp:nvSpPr>
        <dsp:cNvPr id="0" name=""/>
        <dsp:cNvSpPr/>
      </dsp:nvSpPr>
      <dsp:spPr>
        <a:xfrm rot="4384276">
          <a:off x="2264835" y="712528"/>
          <a:ext cx="958554" cy="13879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25D34D-7917-46BC-9F43-15DB0C01F2B3}">
      <dsp:nvSpPr>
        <dsp:cNvPr id="0" name=""/>
        <dsp:cNvSpPr/>
      </dsp:nvSpPr>
      <dsp:spPr>
        <a:xfrm>
          <a:off x="2232259" y="72013"/>
          <a:ext cx="2227684" cy="773797"/>
        </a:xfrm>
        <a:prstGeom prst="flowChartOffpageConnector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 smtClean="0">
              <a:latin typeface="Gill Sans MT"/>
              <a:ea typeface="+mn-ea"/>
              <a:cs typeface="+mn-cs"/>
            </a:rPr>
            <a:t>9 класс</a:t>
          </a:r>
          <a:endParaRPr lang="ru-RU" sz="2400" b="0" i="0" kern="1200" dirty="0">
            <a:latin typeface="Gill Sans MT"/>
            <a:ea typeface="+mn-ea"/>
            <a:cs typeface="+mn-cs"/>
          </a:endParaRPr>
        </a:p>
      </dsp:txBody>
      <dsp:txXfrm>
        <a:off x="2232259" y="72013"/>
        <a:ext cx="2227684" cy="619038"/>
      </dsp:txXfrm>
    </dsp:sp>
    <dsp:sp modelId="{6D716D2D-E801-4ECB-A287-FE9BF8CA3CC5}">
      <dsp:nvSpPr>
        <dsp:cNvPr id="0" name=""/>
        <dsp:cNvSpPr/>
      </dsp:nvSpPr>
      <dsp:spPr>
        <a:xfrm rot="6354938">
          <a:off x="2100828" y="1831825"/>
          <a:ext cx="1286723" cy="140245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CCFEB-C28F-49A8-9B40-ECF36C53D65E}">
      <dsp:nvSpPr>
        <dsp:cNvPr id="0" name=""/>
        <dsp:cNvSpPr/>
      </dsp:nvSpPr>
      <dsp:spPr>
        <a:xfrm>
          <a:off x="2274021" y="1202334"/>
          <a:ext cx="2727415" cy="726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/>
            <a:t>тема «Базы данных в электронных таблицах»</a:t>
          </a:r>
          <a:endParaRPr lang="ru-RU" sz="1600" b="0" i="0" kern="1200" dirty="0">
            <a:latin typeface="Gill Sans MT"/>
            <a:ea typeface="+mn-ea"/>
            <a:cs typeface="+mn-cs"/>
          </a:endParaRPr>
        </a:p>
      </dsp:txBody>
      <dsp:txXfrm>
        <a:off x="2295285" y="1223598"/>
        <a:ext cx="2684887" cy="683480"/>
      </dsp:txXfrm>
    </dsp:sp>
    <dsp:sp modelId="{C0FB93A4-E155-43F9-8E31-1D56B906DC13}">
      <dsp:nvSpPr>
        <dsp:cNvPr id="0" name=""/>
        <dsp:cNvSpPr/>
      </dsp:nvSpPr>
      <dsp:spPr>
        <a:xfrm rot="4644965">
          <a:off x="2262830" y="3993467"/>
          <a:ext cx="851400" cy="13459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7EC52D-6581-431A-82AA-CDAC03C55567}">
      <dsp:nvSpPr>
        <dsp:cNvPr id="0" name=""/>
        <dsp:cNvSpPr/>
      </dsp:nvSpPr>
      <dsp:spPr>
        <a:xfrm>
          <a:off x="2012969" y="2448273"/>
          <a:ext cx="3288434" cy="15058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/>
            <a:t>первоначальное знакомство с ключевыми понятиями, описываются области использования баз данных, обосновывается актуальность данного приложения</a:t>
          </a:r>
          <a:endParaRPr lang="ru-RU" sz="1600" b="0" i="0" kern="1200" dirty="0">
            <a:latin typeface="Gill Sans MT"/>
            <a:ea typeface="+mn-ea"/>
            <a:cs typeface="+mn-cs"/>
          </a:endParaRPr>
        </a:p>
      </dsp:txBody>
      <dsp:txXfrm>
        <a:off x="2057075" y="2492379"/>
        <a:ext cx="3200222" cy="1417681"/>
      </dsp:txXfrm>
    </dsp:sp>
    <dsp:sp modelId="{1F0B6240-3399-4A5F-9FCF-B67006B590F3}">
      <dsp:nvSpPr>
        <dsp:cNvPr id="0" name=""/>
        <dsp:cNvSpPr/>
      </dsp:nvSpPr>
      <dsp:spPr>
        <a:xfrm>
          <a:off x="2012950" y="4320464"/>
          <a:ext cx="2771971" cy="976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/>
            <a:t>функцию простой СУБД выполняют электронные таблицы</a:t>
          </a:r>
          <a:endParaRPr lang="ru-RU" sz="1600" b="0" i="0" kern="1200" dirty="0">
            <a:latin typeface="Gill Sans MT"/>
            <a:ea typeface="+mn-ea"/>
            <a:cs typeface="+mn-cs"/>
          </a:endParaRPr>
        </a:p>
      </dsp:txBody>
      <dsp:txXfrm>
        <a:off x="2041537" y="4349051"/>
        <a:ext cx="2714797" cy="918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F0939-C172-4AF3-A4DA-100BF5645A50}">
      <dsp:nvSpPr>
        <dsp:cNvPr id="0" name=""/>
        <dsp:cNvSpPr/>
      </dsp:nvSpPr>
      <dsp:spPr>
        <a:xfrm rot="4362519">
          <a:off x="2120207" y="645696"/>
          <a:ext cx="855647" cy="128244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25D34D-7917-46BC-9F43-15DB0C01F2B3}">
      <dsp:nvSpPr>
        <dsp:cNvPr id="0" name=""/>
        <dsp:cNvSpPr/>
      </dsp:nvSpPr>
      <dsp:spPr>
        <a:xfrm>
          <a:off x="2088223" y="72004"/>
          <a:ext cx="2058414" cy="715000"/>
        </a:xfrm>
        <a:prstGeom prst="flowChartOffpageConnector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 smtClean="0">
              <a:latin typeface="Gill Sans MT"/>
              <a:ea typeface="+mn-ea"/>
              <a:cs typeface="+mn-cs"/>
            </a:rPr>
            <a:t>11 класс</a:t>
          </a:r>
          <a:endParaRPr lang="ru-RU" sz="2400" b="0" i="0" kern="1200" dirty="0">
            <a:latin typeface="Gill Sans MT"/>
            <a:ea typeface="+mn-ea"/>
            <a:cs typeface="+mn-cs"/>
          </a:endParaRPr>
        </a:p>
      </dsp:txBody>
      <dsp:txXfrm>
        <a:off x="2088223" y="72004"/>
        <a:ext cx="2058414" cy="572000"/>
      </dsp:txXfrm>
    </dsp:sp>
    <dsp:sp modelId="{6D716D2D-E801-4ECB-A287-FE9BF8CA3CC5}">
      <dsp:nvSpPr>
        <dsp:cNvPr id="0" name=""/>
        <dsp:cNvSpPr/>
      </dsp:nvSpPr>
      <dsp:spPr>
        <a:xfrm rot="5723955">
          <a:off x="2118460" y="1673554"/>
          <a:ext cx="918669" cy="1295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CCFEB-C28F-49A8-9B40-ECF36C53D65E}">
      <dsp:nvSpPr>
        <dsp:cNvPr id="0" name=""/>
        <dsp:cNvSpPr/>
      </dsp:nvSpPr>
      <dsp:spPr>
        <a:xfrm>
          <a:off x="2124293" y="1080130"/>
          <a:ext cx="2520172" cy="670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/>
            <a:t>тема «Базы данных. Системы управления базами данных (СУБД)»</a:t>
          </a:r>
          <a:endParaRPr lang="ru-RU" sz="1600" b="0" i="0" kern="1200" dirty="0">
            <a:latin typeface="Gill Sans MT"/>
            <a:ea typeface="+mn-ea"/>
            <a:cs typeface="+mn-cs"/>
          </a:endParaRPr>
        </a:p>
      </dsp:txBody>
      <dsp:txXfrm>
        <a:off x="2143941" y="1099778"/>
        <a:ext cx="2480876" cy="631546"/>
      </dsp:txXfrm>
    </dsp:sp>
    <dsp:sp modelId="{C0FB93A4-E155-43F9-8E31-1D56B906DC13}">
      <dsp:nvSpPr>
        <dsp:cNvPr id="0" name=""/>
        <dsp:cNvSpPr/>
      </dsp:nvSpPr>
      <dsp:spPr>
        <a:xfrm rot="4130614">
          <a:off x="2424368" y="3373435"/>
          <a:ext cx="860158" cy="124363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7EC52D-6581-431A-82AA-CDAC03C55567}">
      <dsp:nvSpPr>
        <dsp:cNvPr id="0" name=""/>
        <dsp:cNvSpPr/>
      </dsp:nvSpPr>
      <dsp:spPr>
        <a:xfrm>
          <a:off x="2160234" y="2016233"/>
          <a:ext cx="2907915" cy="1094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smtClean="0"/>
            <a:t>изучаются вопросы тех же модулей, но уже более подробное, с включением новых понятий</a:t>
          </a:r>
          <a:endParaRPr lang="ru-RU" sz="1600" b="0" i="0" kern="1200" dirty="0">
            <a:latin typeface="Gill Sans MT"/>
            <a:ea typeface="+mn-ea"/>
            <a:cs typeface="+mn-cs"/>
          </a:endParaRPr>
        </a:p>
      </dsp:txBody>
      <dsp:txXfrm>
        <a:off x="2192280" y="2048279"/>
        <a:ext cx="2843823" cy="1030025"/>
      </dsp:txXfrm>
    </dsp:sp>
    <dsp:sp modelId="{1F0B6240-3399-4A5F-9FCF-B67006B590F3}">
      <dsp:nvSpPr>
        <dsp:cNvPr id="0" name=""/>
        <dsp:cNvSpPr/>
      </dsp:nvSpPr>
      <dsp:spPr>
        <a:xfrm>
          <a:off x="1800212" y="3395570"/>
          <a:ext cx="3592981" cy="1626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/>
            <a:t>следует перейти к изучению специализированного программного обеспечения для работы с большим объемом данных. Наиболее совершенной системой управления базами данных является MS </a:t>
          </a:r>
          <a:r>
            <a:rPr lang="ru-RU" sz="1600" kern="1200" dirty="0" err="1" smtClean="0"/>
            <a:t>Access</a:t>
          </a:r>
          <a:r>
            <a:rPr lang="ru-RU" sz="1600" kern="1200" dirty="0" smtClean="0"/>
            <a:t>.</a:t>
          </a:r>
          <a:endParaRPr lang="ru-RU" sz="1600" b="0" i="0" kern="1200" dirty="0">
            <a:latin typeface="Gill Sans MT"/>
            <a:ea typeface="+mn-ea"/>
            <a:cs typeface="+mn-cs"/>
          </a:endParaRPr>
        </a:p>
      </dsp:txBody>
      <dsp:txXfrm>
        <a:off x="1847851" y="3443209"/>
        <a:ext cx="3497703" cy="1531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8A4FA-7EB9-4DC6-8777-E8EACDFAB4F7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D573D-0B40-495A-AEB7-C5964CB3D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sz="1200" b="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ru-RU" sz="120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sz="1200" b="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3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45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98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1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3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0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85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95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7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7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7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8DFD5-BCAF-4B20-A9B5-3AD588F2DA0A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D8BB-1803-481A-BC50-F23CAF0EE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0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m-edu.spb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5444" y="1556792"/>
            <a:ext cx="80724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Проблемы преподавания </a:t>
            </a:r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темы </a:t>
            </a:r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«Базы данных» </a:t>
            </a:r>
          </a:p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 школьном курсе информатики и ИКТ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052736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Современный человек за месяц генерирует такое количество информации, какое человек XVII века – получал за всю свою жизнь. По оценкам </a:t>
            </a:r>
            <a:r>
              <a:rPr lang="ru-RU" dirty="0" smtClean="0"/>
              <a:t>IDC (</a:t>
            </a:r>
            <a:r>
              <a:rPr lang="en-US" i="1" dirty="0" smtClean="0"/>
              <a:t>International Data Corporation</a:t>
            </a:r>
            <a:r>
              <a:rPr lang="ru-RU" i="1" dirty="0" smtClean="0"/>
              <a:t>), </a:t>
            </a:r>
            <a:r>
              <a:rPr lang="ru-RU" dirty="0"/>
              <a:t>каждые два года до 2020х количество данных в мире будет увеличиваться почти в два раза. Для обработки такого объема информации, ее необходимо структурировать. Для осуществления этой цели мы используем </a:t>
            </a:r>
            <a:r>
              <a:rPr lang="ru-RU" b="1" dirty="0"/>
              <a:t>базы данных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В виду глобального использования баз данных, возникает необходимость формирования у учащихся знаний, умений и навыков работы с данными. Эта тема становится одной из ключевых, требующих особенного внимания при изучении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Основной </a:t>
            </a:r>
            <a:r>
              <a:rPr lang="ru-RU" b="1" dirty="0"/>
              <a:t>целью</a:t>
            </a:r>
            <a:r>
              <a:rPr lang="ru-RU" dirty="0"/>
              <a:t> изучения темы «Базы данных» в школьном курсе информатики является формирование знаний, умений и навыков создания баз данных с помощью компьютера.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9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190"/>
            <a:ext cx="9144000" cy="693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138051" y="1279566"/>
            <a:ext cx="568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о </a:t>
            </a:r>
            <a:r>
              <a:rPr lang="ru-RU" dirty="0">
                <a:solidFill>
                  <a:prstClr val="black"/>
                </a:solidFill>
              </a:rPr>
              <a:t>методах поиска, сбора, хранения и обработки </a:t>
            </a:r>
            <a:r>
              <a:rPr lang="ru-RU" dirty="0" smtClean="0">
                <a:solidFill>
                  <a:prstClr val="black"/>
                </a:solidFill>
              </a:rPr>
              <a:t>информации;</a:t>
            </a:r>
            <a:endParaRPr lang="ru-RU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627911" y="2557483"/>
            <a:ext cx="497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способах организации и представления </a:t>
            </a:r>
            <a:r>
              <a:rPr lang="ru-RU" dirty="0" smtClean="0">
                <a:solidFill>
                  <a:prstClr val="black"/>
                </a:solidFill>
              </a:rPr>
              <a:t>данных;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3627911" y="3835400"/>
            <a:ext cx="512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технологиях хранения и поиска </a:t>
            </a:r>
            <a:r>
              <a:rPr lang="ru-RU" dirty="0" smtClean="0">
                <a:solidFill>
                  <a:prstClr val="black"/>
                </a:solidFill>
              </a:rPr>
              <a:t>информации.</a:t>
            </a:r>
            <a:endParaRPr lang="ru-RU" sz="2200" b="0" i="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193471" y="5113317"/>
            <a:ext cx="5554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результате работы с практической частью темы, ученики должны уметь применять основные приемы поиска, отбора и систематизации </a:t>
            </a:r>
            <a:r>
              <a:rPr lang="ru-RU" dirty="0" smtClean="0">
                <a:solidFill>
                  <a:prstClr val="black"/>
                </a:solidFill>
              </a:rPr>
              <a:t>информации.</a:t>
            </a:r>
            <a:endParaRPr lang="ru-RU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195735" y="170034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+mj-lt"/>
              </a:rPr>
              <a:t>В результате изучения темы «Базы данных»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+mj-lt"/>
              </a:rPr>
              <a:t>учащиеся должны овладеть ключевыми понятиями,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+mj-lt"/>
              </a:rPr>
              <a:t>относящимися к базам данных и СУБД:</a:t>
            </a:r>
          </a:p>
          <a:p>
            <a:pPr algn="r"/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0166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2666639"/>
              </p:ext>
            </p:extLst>
          </p:nvPr>
        </p:nvGraphicFramePr>
        <p:xfrm>
          <a:off x="1403648" y="764704"/>
          <a:ext cx="7272808" cy="532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78307" y="172655"/>
            <a:ext cx="5634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Тема «Базы данных» раскрывается в 9 и 11х классах </a:t>
            </a:r>
          </a:p>
        </p:txBody>
      </p:sp>
    </p:spTree>
    <p:extLst>
      <p:ext uri="{BB962C8B-B14F-4D97-AF65-F5344CB8AC3E}">
        <p14:creationId xmlns:p14="http://schemas.microsoft.com/office/powerpoint/2010/main" val="398459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25D34D-7917-46BC-9F43-15DB0C01F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825D34D-7917-46BC-9F43-15DB0C01F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9F0939-C172-4AF3-A4DA-100BF5645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359F0939-C172-4AF3-A4DA-100BF5645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5CCFEB-C28F-49A8-9B40-ECF36C53D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6E5CCFEB-C28F-49A8-9B40-ECF36C53D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716D2D-E801-4ECB-A287-FE9BF8CA3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6D716D2D-E801-4ECB-A287-FE9BF8CA3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EC52D-6581-431A-82AA-CDAC03C55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607EC52D-6581-431A-82AA-CDAC03C55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B93A4-E155-43F9-8E31-1D56B906D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C0FB93A4-E155-43F9-8E31-1D56B906DC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0B6240-3399-4A5F-9FCF-B67006B59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1F0B6240-3399-4A5F-9FCF-B67006B59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3"/>
          <p:cNvGraphicFramePr/>
          <p:nvPr>
            <p:extLst>
              <p:ext uri="{D42A27DB-BD31-4B8C-83A1-F6EECF244321}">
                <p14:modId xmlns:p14="http://schemas.microsoft.com/office/powerpoint/2010/main" val="520128033"/>
              </p:ext>
            </p:extLst>
          </p:nvPr>
        </p:nvGraphicFramePr>
        <p:xfrm>
          <a:off x="1187624" y="620688"/>
          <a:ext cx="7272808" cy="532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022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25D34D-7917-46BC-9F43-15DB0C01F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825D34D-7917-46BC-9F43-15DB0C01F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9F0939-C172-4AF3-A4DA-100BF5645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359F0939-C172-4AF3-A4DA-100BF5645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5CCFEB-C28F-49A8-9B40-ECF36C53D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6E5CCFEB-C28F-49A8-9B40-ECF36C53D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16D2D-E801-4ECB-A287-FE9BF8CA3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graphicEl>
                                              <a:dgm id="{6D716D2D-E801-4ECB-A287-FE9BF8CA3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7EC52D-6581-431A-82AA-CDAC03C55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607EC52D-6581-431A-82AA-CDAC03C55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FB93A4-E155-43F9-8E31-1D56B906D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C0FB93A4-E155-43F9-8E31-1D56B906DC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0B6240-3399-4A5F-9FCF-B67006B59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1F0B6240-3399-4A5F-9FCF-B67006B59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190"/>
            <a:ext cx="9144000" cy="693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150875" y="512267"/>
            <a:ext cx="568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 </a:t>
            </a:r>
            <a:r>
              <a:rPr lang="ru-RU" b="1" dirty="0"/>
              <a:t>этапе создания структуры базы данных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Сложность </a:t>
            </a:r>
            <a:r>
              <a:rPr lang="ru-RU" dirty="0"/>
              <a:t>состоит в том, что необходимо представить имеющиеся данные в виде нескольких двумерных таблиц, при этом объекты, в каждой отдельной таблице, должны быть одного типа, т.е. объекты с одинаковым набором свойств.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616003" y="2336821"/>
            <a:ext cx="4976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Вопросы вызывает такое понятие </a:t>
            </a:r>
            <a:r>
              <a:rPr lang="ru-RU" dirty="0"/>
              <a:t>как, </a:t>
            </a:r>
            <a:r>
              <a:rPr lang="ru-RU" b="1" dirty="0"/>
              <a:t>ключевое </a:t>
            </a:r>
            <a:r>
              <a:rPr lang="ru-RU" b="1" dirty="0" smtClean="0"/>
              <a:t>поле</a:t>
            </a:r>
            <a:r>
              <a:rPr lang="ru-RU" dirty="0" smtClean="0"/>
              <a:t>. </a:t>
            </a:r>
            <a:r>
              <a:rPr lang="ru-RU" dirty="0"/>
              <a:t>Первичные ключи необходимы для одновариантного определения записи в таблице, и они должны иметь неповторимые для таблицы значения.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3597987" y="3907395"/>
            <a:ext cx="5120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Трудности вызывает и определение </a:t>
            </a:r>
            <a:r>
              <a:rPr lang="ru-RU" b="1" dirty="0" smtClean="0"/>
              <a:t>индексов, </a:t>
            </a:r>
            <a:r>
              <a:rPr lang="ru-RU" dirty="0" smtClean="0"/>
              <a:t>которые предназначаются </a:t>
            </a:r>
            <a:r>
              <a:rPr lang="ru-RU" dirty="0"/>
              <a:t>для поиска и сортировки информации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3193471" y="5113317"/>
            <a:ext cx="5554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Сложность в установлении </a:t>
            </a:r>
            <a:r>
              <a:rPr lang="ru-RU" b="1" dirty="0" smtClean="0"/>
              <a:t>связей</a:t>
            </a:r>
            <a:r>
              <a:rPr lang="ru-RU" dirty="0" smtClean="0"/>
              <a:t> между таблицами. Они создаются для поддержания ссылочной целостности. Связь устанавливает отношение между полями таблиц, которые имеют одинаковые по смыслу значения.</a:t>
            </a:r>
            <a:endParaRPr lang="ru-RU" dirty="0"/>
          </a:p>
        </p:txBody>
      </p:sp>
      <p:sp>
        <p:nvSpPr>
          <p:cNvPr id="15" name="Oval 14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439974" y="53690"/>
            <a:ext cx="5328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Трудности при создании реляционных баз данных: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2392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6316" y="75552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Интеллект-карту </a:t>
            </a:r>
            <a:r>
              <a:rPr lang="ru-RU" dirty="0"/>
              <a:t>преподавателя информатики ОУ 229 Дегтяревой И. Ю. "Хранение и обработка информации в базах данных"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84167" y="1098158"/>
            <a:ext cx="2401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http://adm-edu.spb.ru/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79680" y="353267"/>
            <a:ext cx="2653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Советуем использовать: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47" y="1628800"/>
            <a:ext cx="7073225" cy="423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5444" y="2321632"/>
            <a:ext cx="8072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Желаем успеха!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448</Words>
  <Application>Microsoft Office PowerPoint</Application>
  <PresentationFormat>Экран (4:3)</PresentationFormat>
  <Paragraphs>33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НМЦ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</dc:creator>
  <cp:lastModifiedBy>sla</cp:lastModifiedBy>
  <cp:revision>14</cp:revision>
  <dcterms:created xsi:type="dcterms:W3CDTF">2017-01-23T10:44:31Z</dcterms:created>
  <dcterms:modified xsi:type="dcterms:W3CDTF">2017-01-23T13:26:57Z</dcterms:modified>
</cp:coreProperties>
</file>