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8" r:id="rId5"/>
    <p:sldId id="259" r:id="rId6"/>
    <p:sldId id="257" r:id="rId7"/>
    <p:sldId id="284" r:id="rId8"/>
    <p:sldId id="285" r:id="rId9"/>
    <p:sldId id="286" r:id="rId10"/>
    <p:sldId id="261" r:id="rId11"/>
    <p:sldId id="265" r:id="rId12"/>
    <p:sldId id="266" r:id="rId13"/>
    <p:sldId id="269" r:id="rId14"/>
    <p:sldId id="272" r:id="rId15"/>
    <p:sldId id="271" r:id="rId16"/>
    <p:sldId id="273" r:id="rId17"/>
    <p:sldId id="277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5A538-B5B8-4466-8546-145725162AB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EFAA2766-33F5-45A4-B2B1-B901CC5967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Факторы, влияющие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на развитие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функциональной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грамотности</a:t>
          </a:r>
        </a:p>
      </dgm:t>
    </dgm:pt>
    <dgm:pt modelId="{30616A68-C7EA-4E74-9E35-B0DE32E83821}" type="parTrans" cxnId="{67B60E47-1389-4DC7-8C7D-0CE129559506}">
      <dgm:prSet/>
      <dgm:spPr/>
    </dgm:pt>
    <dgm:pt modelId="{5FFCA6EE-ED75-4831-9F34-ACF65F75EF4B}" type="sibTrans" cxnId="{67B60E47-1389-4DC7-8C7D-0CE129559506}">
      <dgm:prSet/>
      <dgm:spPr/>
    </dgm:pt>
    <dgm:pt modelId="{3D42A49F-BBB2-43DC-897C-74CFB5324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Содержание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образования</a:t>
          </a:r>
        </a:p>
      </dgm:t>
    </dgm:pt>
    <dgm:pt modelId="{83220D66-DA86-4684-AE01-D5C4478F2B49}" type="parTrans" cxnId="{C591E850-053C-48C8-B872-EBF4871C9732}">
      <dgm:prSet/>
      <dgm:spPr/>
      <dgm:t>
        <a:bodyPr/>
        <a:lstStyle/>
        <a:p>
          <a:endParaRPr lang="ru-RU"/>
        </a:p>
      </dgm:t>
    </dgm:pt>
    <dgm:pt modelId="{43BED1C1-471A-4610-8FDF-907B527EF2BB}" type="sibTrans" cxnId="{C591E850-053C-48C8-B872-EBF4871C9732}">
      <dgm:prSet/>
      <dgm:spPr/>
    </dgm:pt>
    <dgm:pt modelId="{E03B0E49-27CD-4E46-911D-23C947654C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обучения</a:t>
          </a:r>
        </a:p>
      </dgm:t>
    </dgm:pt>
    <dgm:pt modelId="{8B45C61B-45D2-4570-9641-3251830D9B86}" type="parTrans" cxnId="{80CD293C-667D-4C5E-8052-305D372EE088}">
      <dgm:prSet/>
      <dgm:spPr/>
      <dgm:t>
        <a:bodyPr/>
        <a:lstStyle/>
        <a:p>
          <a:endParaRPr lang="ru-RU"/>
        </a:p>
      </dgm:t>
    </dgm:pt>
    <dgm:pt modelId="{8CDB5139-941F-439D-961D-6C997B2B16CB}" type="sibTrans" cxnId="{80CD293C-667D-4C5E-8052-305D372EE088}">
      <dgm:prSet/>
      <dgm:spPr/>
    </dgm:pt>
    <dgm:pt modelId="{5CBEA1DE-BF66-4C00-95F4-E015E188FF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Система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диагностики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оценки учебных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достижений </a:t>
          </a:r>
        </a:p>
      </dgm:t>
    </dgm:pt>
    <dgm:pt modelId="{DA0AD760-5F10-4D01-9E1F-EC113CA6F89B}" type="parTrans" cxnId="{0A5BCD56-FF7C-4C14-9F8C-172691D70F0F}">
      <dgm:prSet/>
      <dgm:spPr/>
      <dgm:t>
        <a:bodyPr/>
        <a:lstStyle/>
        <a:p>
          <a:endParaRPr lang="ru-RU"/>
        </a:p>
      </dgm:t>
    </dgm:pt>
    <dgm:pt modelId="{308B7AFA-DA8D-468E-A7E4-8F0E3F6CCF02}" type="sibTrans" cxnId="{0A5BCD56-FF7C-4C14-9F8C-172691D70F0F}">
      <dgm:prSet/>
      <dgm:spPr/>
    </dgm:pt>
    <dgm:pt modelId="{95A0FA0C-B7B8-4010-89F0-768C841A60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Программы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дополнительного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образования</a:t>
          </a:r>
        </a:p>
      </dgm:t>
    </dgm:pt>
    <dgm:pt modelId="{4A645E66-B245-44DE-A19A-A1462295F055}" type="parTrans" cxnId="{926852D7-6E33-40ED-8E1C-335A0060610A}">
      <dgm:prSet/>
      <dgm:spPr/>
      <dgm:t>
        <a:bodyPr/>
        <a:lstStyle/>
        <a:p>
          <a:endParaRPr lang="ru-RU"/>
        </a:p>
      </dgm:t>
    </dgm:pt>
    <dgm:pt modelId="{1B81FA34-490B-4651-89A7-75F18EB0A148}" type="sibTrans" cxnId="{926852D7-6E33-40ED-8E1C-335A0060610A}">
      <dgm:prSet/>
      <dgm:spPr/>
    </dgm:pt>
    <dgm:pt modelId="{FB4FB9F6-BF1F-4A48-BA4D-75305066B1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управления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школой</a:t>
          </a:r>
        </a:p>
      </dgm:t>
    </dgm:pt>
    <dgm:pt modelId="{3C18E101-C65C-4585-B7C4-CD0BCEBB4CDA}" type="parTrans" cxnId="{F55CF76A-ACEC-472A-821F-6779C5A28511}">
      <dgm:prSet/>
      <dgm:spPr/>
      <dgm:t>
        <a:bodyPr/>
        <a:lstStyle/>
        <a:p>
          <a:endParaRPr lang="ru-RU"/>
        </a:p>
      </dgm:t>
    </dgm:pt>
    <dgm:pt modelId="{768CCA21-2BDD-4970-9497-9062FC47D16B}" type="sibTrans" cxnId="{F55CF76A-ACEC-472A-821F-6779C5A28511}">
      <dgm:prSet/>
      <dgm:spPr/>
    </dgm:pt>
    <dgm:pt modelId="{88E17FAE-7052-474F-ABF2-8CEB2E4989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Наличие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комфортной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образовательной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среды</a:t>
          </a:r>
        </a:p>
      </dgm:t>
    </dgm:pt>
    <dgm:pt modelId="{6B18A87F-28D9-471D-86F3-248D49F75BC9}" type="parTrans" cxnId="{36F54334-7073-4389-8923-F6506EA3051E}">
      <dgm:prSet/>
      <dgm:spPr/>
      <dgm:t>
        <a:bodyPr/>
        <a:lstStyle/>
        <a:p>
          <a:endParaRPr lang="ru-RU"/>
        </a:p>
      </dgm:t>
    </dgm:pt>
    <dgm:pt modelId="{53318DE2-8E94-4AA4-A051-7BA493C612FF}" type="sibTrans" cxnId="{36F54334-7073-4389-8923-F6506EA3051E}">
      <dgm:prSet/>
      <dgm:spPr/>
    </dgm:pt>
    <dgm:pt modelId="{8762EA40-1A06-46AE-9AAA-8B9031E975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Активная роль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процессе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обучения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воспитания</a:t>
          </a:r>
        </a:p>
      </dgm:t>
    </dgm:pt>
    <dgm:pt modelId="{A9CB7760-EAD0-4607-BC16-98DC7B8BD4DB}" type="parTrans" cxnId="{FD1F8BD5-1FBA-4369-904F-BEBBF746FEA6}">
      <dgm:prSet/>
      <dgm:spPr/>
      <dgm:t>
        <a:bodyPr/>
        <a:lstStyle/>
        <a:p>
          <a:endParaRPr lang="ru-RU"/>
        </a:p>
      </dgm:t>
    </dgm:pt>
    <dgm:pt modelId="{2BC5A2BA-7D5D-4840-B65B-C1D957CA3EAE}" type="sibTrans" cxnId="{FD1F8BD5-1FBA-4369-904F-BEBBF746FEA6}">
      <dgm:prSet/>
      <dgm:spPr/>
    </dgm:pt>
    <dgm:pt modelId="{452AC720-7FC3-4A2D-9364-88ACD6F891CC}" type="pres">
      <dgm:prSet presAssocID="{DAC5A538-B5B8-4466-8546-145725162AB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91CFA43-99FD-4591-9CC7-C9BFCC41AE40}" type="pres">
      <dgm:prSet presAssocID="{EFAA2766-33F5-45A4-B2B1-B901CC596787}" presName="centerShape" presStyleLbl="node0" presStyleIdx="0" presStyleCnt="1"/>
      <dgm:spPr/>
      <dgm:t>
        <a:bodyPr/>
        <a:lstStyle/>
        <a:p>
          <a:endParaRPr lang="ru-RU"/>
        </a:p>
      </dgm:t>
    </dgm:pt>
    <dgm:pt modelId="{9C134D4B-56FD-458E-9250-6C36D2CA2B4F}" type="pres">
      <dgm:prSet presAssocID="{83220D66-DA86-4684-AE01-D5C4478F2B49}" presName="Name9" presStyleLbl="parChTrans1D2" presStyleIdx="0" presStyleCnt="7"/>
      <dgm:spPr/>
      <dgm:t>
        <a:bodyPr/>
        <a:lstStyle/>
        <a:p>
          <a:endParaRPr lang="ru-RU"/>
        </a:p>
      </dgm:t>
    </dgm:pt>
    <dgm:pt modelId="{AD3FD85D-BEE9-4A8F-82CD-0C0E415C79CF}" type="pres">
      <dgm:prSet presAssocID="{83220D66-DA86-4684-AE01-D5C4478F2B4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795927DE-113B-4EF6-8545-FB658942CF47}" type="pres">
      <dgm:prSet presAssocID="{3D42A49F-BBB2-43DC-897C-74CFB53245B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70DDE-3CE0-4363-BB50-1D560C424BD1}" type="pres">
      <dgm:prSet presAssocID="{8B45C61B-45D2-4570-9641-3251830D9B86}" presName="Name9" presStyleLbl="parChTrans1D2" presStyleIdx="1" presStyleCnt="7"/>
      <dgm:spPr/>
      <dgm:t>
        <a:bodyPr/>
        <a:lstStyle/>
        <a:p>
          <a:endParaRPr lang="ru-RU"/>
        </a:p>
      </dgm:t>
    </dgm:pt>
    <dgm:pt modelId="{A215022F-C222-4F0B-B746-09FB67DC5B19}" type="pres">
      <dgm:prSet presAssocID="{8B45C61B-45D2-4570-9641-3251830D9B86}" presName="connTx" presStyleLbl="parChTrans1D2" presStyleIdx="1" presStyleCnt="7"/>
      <dgm:spPr/>
      <dgm:t>
        <a:bodyPr/>
        <a:lstStyle/>
        <a:p>
          <a:endParaRPr lang="ru-RU"/>
        </a:p>
      </dgm:t>
    </dgm:pt>
    <dgm:pt modelId="{A1C2D611-EA01-4703-9F33-985163FD7B3B}" type="pres">
      <dgm:prSet presAssocID="{E03B0E49-27CD-4E46-911D-23C947654C9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114B5-15C2-411F-AA72-A82BB56CDF79}" type="pres">
      <dgm:prSet presAssocID="{DA0AD760-5F10-4D01-9E1F-EC113CA6F89B}" presName="Name9" presStyleLbl="parChTrans1D2" presStyleIdx="2" presStyleCnt="7"/>
      <dgm:spPr/>
      <dgm:t>
        <a:bodyPr/>
        <a:lstStyle/>
        <a:p>
          <a:endParaRPr lang="ru-RU"/>
        </a:p>
      </dgm:t>
    </dgm:pt>
    <dgm:pt modelId="{31972D50-D657-4A03-9AAC-8885C10DF628}" type="pres">
      <dgm:prSet presAssocID="{DA0AD760-5F10-4D01-9E1F-EC113CA6F89B}" presName="connTx" presStyleLbl="parChTrans1D2" presStyleIdx="2" presStyleCnt="7"/>
      <dgm:spPr/>
      <dgm:t>
        <a:bodyPr/>
        <a:lstStyle/>
        <a:p>
          <a:endParaRPr lang="ru-RU"/>
        </a:p>
      </dgm:t>
    </dgm:pt>
    <dgm:pt modelId="{47537839-89AF-4FBC-B396-80E4C5FAC459}" type="pres">
      <dgm:prSet presAssocID="{5CBEA1DE-BF66-4C00-95F4-E015E188FF6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4DF37-5B45-4DD6-9355-2CE37C37A869}" type="pres">
      <dgm:prSet presAssocID="{4A645E66-B245-44DE-A19A-A1462295F055}" presName="Name9" presStyleLbl="parChTrans1D2" presStyleIdx="3" presStyleCnt="7"/>
      <dgm:spPr/>
      <dgm:t>
        <a:bodyPr/>
        <a:lstStyle/>
        <a:p>
          <a:endParaRPr lang="ru-RU"/>
        </a:p>
      </dgm:t>
    </dgm:pt>
    <dgm:pt modelId="{280449BF-D723-419B-8663-CEFDA90A9F58}" type="pres">
      <dgm:prSet presAssocID="{4A645E66-B245-44DE-A19A-A1462295F055}" presName="connTx" presStyleLbl="parChTrans1D2" presStyleIdx="3" presStyleCnt="7"/>
      <dgm:spPr/>
      <dgm:t>
        <a:bodyPr/>
        <a:lstStyle/>
        <a:p>
          <a:endParaRPr lang="ru-RU"/>
        </a:p>
      </dgm:t>
    </dgm:pt>
    <dgm:pt modelId="{8F952A50-EB6B-4BBC-B59C-2182123FBAC2}" type="pres">
      <dgm:prSet presAssocID="{95A0FA0C-B7B8-4010-89F0-768C841A60A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D02CE-A63B-4D01-9BC2-8355FFC9405F}" type="pres">
      <dgm:prSet presAssocID="{3C18E101-C65C-4585-B7C4-CD0BCEBB4CDA}" presName="Name9" presStyleLbl="parChTrans1D2" presStyleIdx="4" presStyleCnt="7"/>
      <dgm:spPr/>
      <dgm:t>
        <a:bodyPr/>
        <a:lstStyle/>
        <a:p>
          <a:endParaRPr lang="ru-RU"/>
        </a:p>
      </dgm:t>
    </dgm:pt>
    <dgm:pt modelId="{E2425EC2-C49F-4F0F-9F1A-65FD00488835}" type="pres">
      <dgm:prSet presAssocID="{3C18E101-C65C-4585-B7C4-CD0BCEBB4CDA}" presName="connTx" presStyleLbl="parChTrans1D2" presStyleIdx="4" presStyleCnt="7"/>
      <dgm:spPr/>
      <dgm:t>
        <a:bodyPr/>
        <a:lstStyle/>
        <a:p>
          <a:endParaRPr lang="ru-RU"/>
        </a:p>
      </dgm:t>
    </dgm:pt>
    <dgm:pt modelId="{CB8D1E13-FA99-439E-9687-7EB99422F7E5}" type="pres">
      <dgm:prSet presAssocID="{FB4FB9F6-BF1F-4A48-BA4D-75305066B13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0C894-365A-47E2-BD8D-99275E475F9B}" type="pres">
      <dgm:prSet presAssocID="{6B18A87F-28D9-471D-86F3-248D49F75BC9}" presName="Name9" presStyleLbl="parChTrans1D2" presStyleIdx="5" presStyleCnt="7"/>
      <dgm:spPr/>
      <dgm:t>
        <a:bodyPr/>
        <a:lstStyle/>
        <a:p>
          <a:endParaRPr lang="ru-RU"/>
        </a:p>
      </dgm:t>
    </dgm:pt>
    <dgm:pt modelId="{3508E273-E3C7-4A25-8AE5-6D428C86BE42}" type="pres">
      <dgm:prSet presAssocID="{6B18A87F-28D9-471D-86F3-248D49F75BC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25B1757-90CF-4D37-9589-C4A7A5CC1204}" type="pres">
      <dgm:prSet presAssocID="{88E17FAE-7052-474F-ABF2-8CEB2E4989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D750A-831A-4E56-BAB2-C0EC1885A99D}" type="pres">
      <dgm:prSet presAssocID="{A9CB7760-EAD0-4607-BC16-98DC7B8BD4DB}" presName="Name9" presStyleLbl="parChTrans1D2" presStyleIdx="6" presStyleCnt="7"/>
      <dgm:spPr/>
      <dgm:t>
        <a:bodyPr/>
        <a:lstStyle/>
        <a:p>
          <a:endParaRPr lang="ru-RU"/>
        </a:p>
      </dgm:t>
    </dgm:pt>
    <dgm:pt modelId="{FF678978-65FF-42B1-BCC9-9BDF9E4C4310}" type="pres">
      <dgm:prSet presAssocID="{A9CB7760-EAD0-4607-BC16-98DC7B8BD4D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C7DDA125-B3E1-425E-9850-22D609187282}" type="pres">
      <dgm:prSet presAssocID="{8762EA40-1A06-46AE-9AAA-8B9031E975C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EEEC0-55B1-46A3-8AC4-6D26A574157C}" type="presOf" srcId="{DA0AD760-5F10-4D01-9E1F-EC113CA6F89B}" destId="{31972D50-D657-4A03-9AAC-8885C10DF628}" srcOrd="1" destOrd="0" presId="urn:microsoft.com/office/officeart/2005/8/layout/radial1"/>
    <dgm:cxn modelId="{926852D7-6E33-40ED-8E1C-335A0060610A}" srcId="{EFAA2766-33F5-45A4-B2B1-B901CC596787}" destId="{95A0FA0C-B7B8-4010-89F0-768C841A60AC}" srcOrd="3" destOrd="0" parTransId="{4A645E66-B245-44DE-A19A-A1462295F055}" sibTransId="{1B81FA34-490B-4651-89A7-75F18EB0A148}"/>
    <dgm:cxn modelId="{D459281C-7F18-4625-A589-6D6489BFABC1}" type="presOf" srcId="{3C18E101-C65C-4585-B7C4-CD0BCEBB4CDA}" destId="{E2425EC2-C49F-4F0F-9F1A-65FD00488835}" srcOrd="1" destOrd="0" presId="urn:microsoft.com/office/officeart/2005/8/layout/radial1"/>
    <dgm:cxn modelId="{C604D12F-9D35-4528-8397-72EC7C0AE5A2}" type="presOf" srcId="{3C18E101-C65C-4585-B7C4-CD0BCEBB4CDA}" destId="{D06D02CE-A63B-4D01-9BC2-8355FFC9405F}" srcOrd="0" destOrd="0" presId="urn:microsoft.com/office/officeart/2005/8/layout/radial1"/>
    <dgm:cxn modelId="{2303B655-3705-480B-A4A3-642D80ED76F3}" type="presOf" srcId="{95A0FA0C-B7B8-4010-89F0-768C841A60AC}" destId="{8F952A50-EB6B-4BBC-B59C-2182123FBAC2}" srcOrd="0" destOrd="0" presId="urn:microsoft.com/office/officeart/2005/8/layout/radial1"/>
    <dgm:cxn modelId="{92945554-D078-418C-A5F5-A36280BF49E6}" type="presOf" srcId="{8B45C61B-45D2-4570-9641-3251830D9B86}" destId="{64070DDE-3CE0-4363-BB50-1D560C424BD1}" srcOrd="0" destOrd="0" presId="urn:microsoft.com/office/officeart/2005/8/layout/radial1"/>
    <dgm:cxn modelId="{2FFB7EED-8292-4076-9789-C613686AD829}" type="presOf" srcId="{E03B0E49-27CD-4E46-911D-23C947654C9E}" destId="{A1C2D611-EA01-4703-9F33-985163FD7B3B}" srcOrd="0" destOrd="0" presId="urn:microsoft.com/office/officeart/2005/8/layout/radial1"/>
    <dgm:cxn modelId="{14CEC540-1974-4664-956C-55B9854CC8DF}" type="presOf" srcId="{8762EA40-1A06-46AE-9AAA-8B9031E975C5}" destId="{C7DDA125-B3E1-425E-9850-22D609187282}" srcOrd="0" destOrd="0" presId="urn:microsoft.com/office/officeart/2005/8/layout/radial1"/>
    <dgm:cxn modelId="{0BC446C2-A1A4-491A-87B9-7A04627FFAC7}" type="presOf" srcId="{5CBEA1DE-BF66-4C00-95F4-E015E188FF6A}" destId="{47537839-89AF-4FBC-B396-80E4C5FAC459}" srcOrd="0" destOrd="0" presId="urn:microsoft.com/office/officeart/2005/8/layout/radial1"/>
    <dgm:cxn modelId="{E242AD0D-55A0-47E4-B3AF-25B06D013049}" type="presOf" srcId="{DA0AD760-5F10-4D01-9E1F-EC113CA6F89B}" destId="{745114B5-15C2-411F-AA72-A82BB56CDF79}" srcOrd="0" destOrd="0" presId="urn:microsoft.com/office/officeart/2005/8/layout/radial1"/>
    <dgm:cxn modelId="{52218576-40F9-4BC8-8A9A-9AC965D5A9E4}" type="presOf" srcId="{6B18A87F-28D9-471D-86F3-248D49F75BC9}" destId="{3508E273-E3C7-4A25-8AE5-6D428C86BE42}" srcOrd="1" destOrd="0" presId="urn:microsoft.com/office/officeart/2005/8/layout/radial1"/>
    <dgm:cxn modelId="{A20470C2-80B9-4574-87FB-93C9F737B776}" type="presOf" srcId="{A9CB7760-EAD0-4607-BC16-98DC7B8BD4DB}" destId="{336D750A-831A-4E56-BAB2-C0EC1885A99D}" srcOrd="0" destOrd="0" presId="urn:microsoft.com/office/officeart/2005/8/layout/radial1"/>
    <dgm:cxn modelId="{9B7C1704-BF0F-46AB-A21A-1571B1D2CBB5}" type="presOf" srcId="{83220D66-DA86-4684-AE01-D5C4478F2B49}" destId="{9C134D4B-56FD-458E-9250-6C36D2CA2B4F}" srcOrd="0" destOrd="0" presId="urn:microsoft.com/office/officeart/2005/8/layout/radial1"/>
    <dgm:cxn modelId="{3B00DA24-F7FC-461F-A0B0-AD2A4578BD1A}" type="presOf" srcId="{4A645E66-B245-44DE-A19A-A1462295F055}" destId="{4764DF37-5B45-4DD6-9355-2CE37C37A869}" srcOrd="0" destOrd="0" presId="urn:microsoft.com/office/officeart/2005/8/layout/radial1"/>
    <dgm:cxn modelId="{F55CF76A-ACEC-472A-821F-6779C5A28511}" srcId="{EFAA2766-33F5-45A4-B2B1-B901CC596787}" destId="{FB4FB9F6-BF1F-4A48-BA4D-75305066B139}" srcOrd="4" destOrd="0" parTransId="{3C18E101-C65C-4585-B7C4-CD0BCEBB4CDA}" sibTransId="{768CCA21-2BDD-4970-9497-9062FC47D16B}"/>
    <dgm:cxn modelId="{00BA248C-A898-45F3-AD45-1D16D8BB26A6}" type="presOf" srcId="{EFAA2766-33F5-45A4-B2B1-B901CC596787}" destId="{091CFA43-99FD-4591-9CC7-C9BFCC41AE40}" srcOrd="0" destOrd="0" presId="urn:microsoft.com/office/officeart/2005/8/layout/radial1"/>
    <dgm:cxn modelId="{36F54334-7073-4389-8923-F6506EA3051E}" srcId="{EFAA2766-33F5-45A4-B2B1-B901CC596787}" destId="{88E17FAE-7052-474F-ABF2-8CEB2E4989A3}" srcOrd="5" destOrd="0" parTransId="{6B18A87F-28D9-471D-86F3-248D49F75BC9}" sibTransId="{53318DE2-8E94-4AA4-A051-7BA493C612FF}"/>
    <dgm:cxn modelId="{80CD293C-667D-4C5E-8052-305D372EE088}" srcId="{EFAA2766-33F5-45A4-B2B1-B901CC596787}" destId="{E03B0E49-27CD-4E46-911D-23C947654C9E}" srcOrd="1" destOrd="0" parTransId="{8B45C61B-45D2-4570-9641-3251830D9B86}" sibTransId="{8CDB5139-941F-439D-961D-6C997B2B16CB}"/>
    <dgm:cxn modelId="{1657E420-1E69-4821-8D57-66B7C26BB9BE}" type="presOf" srcId="{3D42A49F-BBB2-43DC-897C-74CFB53245B9}" destId="{795927DE-113B-4EF6-8545-FB658942CF47}" srcOrd="0" destOrd="0" presId="urn:microsoft.com/office/officeart/2005/8/layout/radial1"/>
    <dgm:cxn modelId="{96A57D66-7D2D-4D51-B9EF-3470DB645E5F}" type="presOf" srcId="{DAC5A538-B5B8-4466-8546-145725162ABD}" destId="{452AC720-7FC3-4A2D-9364-88ACD6F891CC}" srcOrd="0" destOrd="0" presId="urn:microsoft.com/office/officeart/2005/8/layout/radial1"/>
    <dgm:cxn modelId="{A2117353-0300-4F1E-9131-5FE066EF8B84}" type="presOf" srcId="{8B45C61B-45D2-4570-9641-3251830D9B86}" destId="{A215022F-C222-4F0B-B746-09FB67DC5B19}" srcOrd="1" destOrd="0" presId="urn:microsoft.com/office/officeart/2005/8/layout/radial1"/>
    <dgm:cxn modelId="{2C3826F3-B7A9-467C-81C2-87F9A7DAF983}" type="presOf" srcId="{88E17FAE-7052-474F-ABF2-8CEB2E4989A3}" destId="{D25B1757-90CF-4D37-9589-C4A7A5CC1204}" srcOrd="0" destOrd="0" presId="urn:microsoft.com/office/officeart/2005/8/layout/radial1"/>
    <dgm:cxn modelId="{0A5BCD56-FF7C-4C14-9F8C-172691D70F0F}" srcId="{EFAA2766-33F5-45A4-B2B1-B901CC596787}" destId="{5CBEA1DE-BF66-4C00-95F4-E015E188FF6A}" srcOrd="2" destOrd="0" parTransId="{DA0AD760-5F10-4D01-9E1F-EC113CA6F89B}" sibTransId="{308B7AFA-DA8D-468E-A7E4-8F0E3F6CCF02}"/>
    <dgm:cxn modelId="{74110AC8-3906-41CC-AC0A-4F891F77D5A9}" type="presOf" srcId="{83220D66-DA86-4684-AE01-D5C4478F2B49}" destId="{AD3FD85D-BEE9-4A8F-82CD-0C0E415C79CF}" srcOrd="1" destOrd="0" presId="urn:microsoft.com/office/officeart/2005/8/layout/radial1"/>
    <dgm:cxn modelId="{8579C9CD-0BBD-412B-9AC6-D454F295F98E}" type="presOf" srcId="{6B18A87F-28D9-471D-86F3-248D49F75BC9}" destId="{C780C894-365A-47E2-BD8D-99275E475F9B}" srcOrd="0" destOrd="0" presId="urn:microsoft.com/office/officeart/2005/8/layout/radial1"/>
    <dgm:cxn modelId="{FA1783FA-F152-49CE-8165-A03BEA5F0B01}" type="presOf" srcId="{FB4FB9F6-BF1F-4A48-BA4D-75305066B139}" destId="{CB8D1E13-FA99-439E-9687-7EB99422F7E5}" srcOrd="0" destOrd="0" presId="urn:microsoft.com/office/officeart/2005/8/layout/radial1"/>
    <dgm:cxn modelId="{C591E850-053C-48C8-B872-EBF4871C9732}" srcId="{EFAA2766-33F5-45A4-B2B1-B901CC596787}" destId="{3D42A49F-BBB2-43DC-897C-74CFB53245B9}" srcOrd="0" destOrd="0" parTransId="{83220D66-DA86-4684-AE01-D5C4478F2B49}" sibTransId="{43BED1C1-471A-4610-8FDF-907B527EF2BB}"/>
    <dgm:cxn modelId="{7ABFA778-48D9-437D-ADC6-5FDC59C46808}" type="presOf" srcId="{A9CB7760-EAD0-4607-BC16-98DC7B8BD4DB}" destId="{FF678978-65FF-42B1-BCC9-9BDF9E4C4310}" srcOrd="1" destOrd="0" presId="urn:microsoft.com/office/officeart/2005/8/layout/radial1"/>
    <dgm:cxn modelId="{56364CEF-3B0A-4A06-B2F1-59E1CBD45F1F}" type="presOf" srcId="{4A645E66-B245-44DE-A19A-A1462295F055}" destId="{280449BF-D723-419B-8663-CEFDA90A9F58}" srcOrd="1" destOrd="0" presId="urn:microsoft.com/office/officeart/2005/8/layout/radial1"/>
    <dgm:cxn modelId="{67B60E47-1389-4DC7-8C7D-0CE129559506}" srcId="{DAC5A538-B5B8-4466-8546-145725162ABD}" destId="{EFAA2766-33F5-45A4-B2B1-B901CC596787}" srcOrd="0" destOrd="0" parTransId="{30616A68-C7EA-4E74-9E35-B0DE32E83821}" sibTransId="{5FFCA6EE-ED75-4831-9F34-ACF65F75EF4B}"/>
    <dgm:cxn modelId="{FD1F8BD5-1FBA-4369-904F-BEBBF746FEA6}" srcId="{EFAA2766-33F5-45A4-B2B1-B901CC596787}" destId="{8762EA40-1A06-46AE-9AAA-8B9031E975C5}" srcOrd="6" destOrd="0" parTransId="{A9CB7760-EAD0-4607-BC16-98DC7B8BD4DB}" sibTransId="{2BC5A2BA-7D5D-4840-B65B-C1D957CA3EAE}"/>
    <dgm:cxn modelId="{55F26716-D7CC-4D0A-B6AF-3E5232C75926}" type="presParOf" srcId="{452AC720-7FC3-4A2D-9364-88ACD6F891CC}" destId="{091CFA43-99FD-4591-9CC7-C9BFCC41AE40}" srcOrd="0" destOrd="0" presId="urn:microsoft.com/office/officeart/2005/8/layout/radial1"/>
    <dgm:cxn modelId="{ECBA62A5-F633-4CAC-9154-DF1A8541C3D9}" type="presParOf" srcId="{452AC720-7FC3-4A2D-9364-88ACD6F891CC}" destId="{9C134D4B-56FD-458E-9250-6C36D2CA2B4F}" srcOrd="1" destOrd="0" presId="urn:microsoft.com/office/officeart/2005/8/layout/radial1"/>
    <dgm:cxn modelId="{01DED2EA-BB8C-4042-98EB-E1E829B8DD7D}" type="presParOf" srcId="{9C134D4B-56FD-458E-9250-6C36D2CA2B4F}" destId="{AD3FD85D-BEE9-4A8F-82CD-0C0E415C79CF}" srcOrd="0" destOrd="0" presId="urn:microsoft.com/office/officeart/2005/8/layout/radial1"/>
    <dgm:cxn modelId="{47E7FA2E-DC59-4CD8-B63B-35E48B1BC2A3}" type="presParOf" srcId="{452AC720-7FC3-4A2D-9364-88ACD6F891CC}" destId="{795927DE-113B-4EF6-8545-FB658942CF47}" srcOrd="2" destOrd="0" presId="urn:microsoft.com/office/officeart/2005/8/layout/radial1"/>
    <dgm:cxn modelId="{1DFBF2F5-511E-40E2-BBF3-D0361AE18049}" type="presParOf" srcId="{452AC720-7FC3-4A2D-9364-88ACD6F891CC}" destId="{64070DDE-3CE0-4363-BB50-1D560C424BD1}" srcOrd="3" destOrd="0" presId="urn:microsoft.com/office/officeart/2005/8/layout/radial1"/>
    <dgm:cxn modelId="{5FDDFB02-254B-4320-A8F7-E2B8848ADB0D}" type="presParOf" srcId="{64070DDE-3CE0-4363-BB50-1D560C424BD1}" destId="{A215022F-C222-4F0B-B746-09FB67DC5B19}" srcOrd="0" destOrd="0" presId="urn:microsoft.com/office/officeart/2005/8/layout/radial1"/>
    <dgm:cxn modelId="{876D18E8-120A-4BB3-A536-7B28A0878887}" type="presParOf" srcId="{452AC720-7FC3-4A2D-9364-88ACD6F891CC}" destId="{A1C2D611-EA01-4703-9F33-985163FD7B3B}" srcOrd="4" destOrd="0" presId="urn:microsoft.com/office/officeart/2005/8/layout/radial1"/>
    <dgm:cxn modelId="{3850DF08-2B50-4B8D-9282-0546F97ACE59}" type="presParOf" srcId="{452AC720-7FC3-4A2D-9364-88ACD6F891CC}" destId="{745114B5-15C2-411F-AA72-A82BB56CDF79}" srcOrd="5" destOrd="0" presId="urn:microsoft.com/office/officeart/2005/8/layout/radial1"/>
    <dgm:cxn modelId="{AF8530F5-C479-42E5-A461-6C0E8BB814E0}" type="presParOf" srcId="{745114B5-15C2-411F-AA72-A82BB56CDF79}" destId="{31972D50-D657-4A03-9AAC-8885C10DF628}" srcOrd="0" destOrd="0" presId="urn:microsoft.com/office/officeart/2005/8/layout/radial1"/>
    <dgm:cxn modelId="{A1475E2B-AF09-4342-A949-04317FD731B7}" type="presParOf" srcId="{452AC720-7FC3-4A2D-9364-88ACD6F891CC}" destId="{47537839-89AF-4FBC-B396-80E4C5FAC459}" srcOrd="6" destOrd="0" presId="urn:microsoft.com/office/officeart/2005/8/layout/radial1"/>
    <dgm:cxn modelId="{6208792D-BE9F-44EF-96D5-C10AF855F31E}" type="presParOf" srcId="{452AC720-7FC3-4A2D-9364-88ACD6F891CC}" destId="{4764DF37-5B45-4DD6-9355-2CE37C37A869}" srcOrd="7" destOrd="0" presId="urn:microsoft.com/office/officeart/2005/8/layout/radial1"/>
    <dgm:cxn modelId="{27E442FC-8CD6-41DC-A4DD-92FE20334EF5}" type="presParOf" srcId="{4764DF37-5B45-4DD6-9355-2CE37C37A869}" destId="{280449BF-D723-419B-8663-CEFDA90A9F58}" srcOrd="0" destOrd="0" presId="urn:microsoft.com/office/officeart/2005/8/layout/radial1"/>
    <dgm:cxn modelId="{07F3AD20-815E-424C-8512-A4F5BAC3FE64}" type="presParOf" srcId="{452AC720-7FC3-4A2D-9364-88ACD6F891CC}" destId="{8F952A50-EB6B-4BBC-B59C-2182123FBAC2}" srcOrd="8" destOrd="0" presId="urn:microsoft.com/office/officeart/2005/8/layout/radial1"/>
    <dgm:cxn modelId="{A59D03BB-DAFB-4FF8-8D75-55821801DE9F}" type="presParOf" srcId="{452AC720-7FC3-4A2D-9364-88ACD6F891CC}" destId="{D06D02CE-A63B-4D01-9BC2-8355FFC9405F}" srcOrd="9" destOrd="0" presId="urn:microsoft.com/office/officeart/2005/8/layout/radial1"/>
    <dgm:cxn modelId="{6EAED6AA-4EFB-4101-B7A6-EBD511E2CDC4}" type="presParOf" srcId="{D06D02CE-A63B-4D01-9BC2-8355FFC9405F}" destId="{E2425EC2-C49F-4F0F-9F1A-65FD00488835}" srcOrd="0" destOrd="0" presId="urn:microsoft.com/office/officeart/2005/8/layout/radial1"/>
    <dgm:cxn modelId="{96765F8F-3003-409F-AAE6-2B90EB0DC038}" type="presParOf" srcId="{452AC720-7FC3-4A2D-9364-88ACD6F891CC}" destId="{CB8D1E13-FA99-439E-9687-7EB99422F7E5}" srcOrd="10" destOrd="0" presId="urn:microsoft.com/office/officeart/2005/8/layout/radial1"/>
    <dgm:cxn modelId="{4856C924-50D0-47BF-94AC-EE67E1413616}" type="presParOf" srcId="{452AC720-7FC3-4A2D-9364-88ACD6F891CC}" destId="{C780C894-365A-47E2-BD8D-99275E475F9B}" srcOrd="11" destOrd="0" presId="urn:microsoft.com/office/officeart/2005/8/layout/radial1"/>
    <dgm:cxn modelId="{9336B24E-E1F0-40A7-92E4-F38CFBAF531F}" type="presParOf" srcId="{C780C894-365A-47E2-BD8D-99275E475F9B}" destId="{3508E273-E3C7-4A25-8AE5-6D428C86BE42}" srcOrd="0" destOrd="0" presId="urn:microsoft.com/office/officeart/2005/8/layout/radial1"/>
    <dgm:cxn modelId="{0CC3CFBE-8897-4971-B74D-C64850850419}" type="presParOf" srcId="{452AC720-7FC3-4A2D-9364-88ACD6F891CC}" destId="{D25B1757-90CF-4D37-9589-C4A7A5CC1204}" srcOrd="12" destOrd="0" presId="urn:microsoft.com/office/officeart/2005/8/layout/radial1"/>
    <dgm:cxn modelId="{26FD9B75-1B2F-45BF-A472-62C9BCDFF6A8}" type="presParOf" srcId="{452AC720-7FC3-4A2D-9364-88ACD6F891CC}" destId="{336D750A-831A-4E56-BAB2-C0EC1885A99D}" srcOrd="13" destOrd="0" presId="urn:microsoft.com/office/officeart/2005/8/layout/radial1"/>
    <dgm:cxn modelId="{8ECFE56C-4D82-45E5-A777-B7829E8073AA}" type="presParOf" srcId="{336D750A-831A-4E56-BAB2-C0EC1885A99D}" destId="{FF678978-65FF-42B1-BCC9-9BDF9E4C4310}" srcOrd="0" destOrd="0" presId="urn:microsoft.com/office/officeart/2005/8/layout/radial1"/>
    <dgm:cxn modelId="{AA14253C-75FA-49F7-A325-C0A2FC77C6DF}" type="presParOf" srcId="{452AC720-7FC3-4A2D-9364-88ACD6F891CC}" destId="{C7DDA125-B3E1-425E-9850-22D60918728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8D662-85CD-4082-8CBE-F709614AB91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E8907F03-C213-4175-A4B8-F8A3BDDA61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Затруднения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учащихся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при работе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с текстом</a:t>
          </a:r>
        </a:p>
      </dgm:t>
    </dgm:pt>
    <dgm:pt modelId="{E553CF3E-0204-48EE-A2DF-CCBA47C1F1D4}" type="parTrans" cxnId="{ADBF166C-9CA1-4D6D-B902-18411729799F}">
      <dgm:prSet/>
      <dgm:spPr/>
    </dgm:pt>
    <dgm:pt modelId="{C4DE2E36-D53C-4480-BD31-9BC5DEFFE83A}" type="sibTrans" cxnId="{ADBF166C-9CA1-4D6D-B902-18411729799F}">
      <dgm:prSet/>
      <dgm:spPr/>
    </dgm:pt>
    <dgm:pt modelId="{E2DAD238-7EC2-4A28-9AB7-C4931DAE02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знают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значения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многих слов</a:t>
          </a:r>
        </a:p>
      </dgm:t>
    </dgm:pt>
    <dgm:pt modelId="{6E4FBC7C-FA70-4299-8587-0C06C502D2CB}" type="parTrans" cxnId="{FE3095E4-887A-4875-B17D-444E387EFCDB}">
      <dgm:prSet/>
      <dgm:spPr/>
      <dgm:t>
        <a:bodyPr/>
        <a:lstStyle/>
        <a:p>
          <a:endParaRPr lang="ru-RU"/>
        </a:p>
      </dgm:t>
    </dgm:pt>
    <dgm:pt modelId="{381557AC-85EE-44D1-A9F0-96967927DC87}" type="sibTrans" cxnId="{FE3095E4-887A-4875-B17D-444E387EFCDB}">
      <dgm:prSet/>
      <dgm:spPr/>
    </dgm:pt>
    <dgm:pt modelId="{66356210-EE13-4045-9D13-5F98608008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читать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диаграммы</a:t>
          </a:r>
        </a:p>
      </dgm:t>
    </dgm:pt>
    <dgm:pt modelId="{7E6C8469-7BA6-45EB-A829-207EC70242A1}" type="parTrans" cxnId="{A3766FD7-FDBB-4015-9340-2492768CE0EF}">
      <dgm:prSet/>
      <dgm:spPr/>
      <dgm:t>
        <a:bodyPr/>
        <a:lstStyle/>
        <a:p>
          <a:endParaRPr lang="ru-RU"/>
        </a:p>
      </dgm:t>
    </dgm:pt>
    <dgm:pt modelId="{E17F343D-76F8-478F-B582-939D5C88D9B9}" type="sibTrans" cxnId="{A3766FD7-FDBB-4015-9340-2492768CE0EF}">
      <dgm:prSet/>
      <dgm:spPr/>
    </dgm:pt>
    <dgm:pt modelId="{9F55EAE4-24BF-40DD-9FEB-C525984B2A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озаглавить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текст</a:t>
          </a:r>
        </a:p>
      </dgm:t>
    </dgm:pt>
    <dgm:pt modelId="{D990494A-89D1-434E-B98E-04F4E2435BB2}" type="parTrans" cxnId="{6F8578FE-2A1E-4951-BF3E-672DC4135A1B}">
      <dgm:prSet/>
      <dgm:spPr/>
      <dgm:t>
        <a:bodyPr/>
        <a:lstStyle/>
        <a:p>
          <a:endParaRPr lang="ru-RU"/>
        </a:p>
      </dgm:t>
    </dgm:pt>
    <dgm:pt modelId="{371DD414-E717-4312-AEAB-F2BAC9A11D9F}" type="sibTrans" cxnId="{6F8578FE-2A1E-4951-BF3E-672DC4135A1B}">
      <dgm:prSet/>
      <dgm:spPr/>
    </dgm:pt>
    <dgm:pt modelId="{A210BDD9-6957-43F2-902E-BF8F5B1A65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понимают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смысл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написанного</a:t>
          </a: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BD439978-ACDD-4E05-B70E-31A76FC072D6}" type="parTrans" cxnId="{C02328C3-CF13-47A6-902D-DCB6D650F767}">
      <dgm:prSet/>
      <dgm:spPr/>
      <dgm:t>
        <a:bodyPr/>
        <a:lstStyle/>
        <a:p>
          <a:endParaRPr lang="ru-RU"/>
        </a:p>
      </dgm:t>
    </dgm:pt>
    <dgm:pt modelId="{4F245482-A331-4A5A-837A-EDD1BA324F0F}" type="sibTrans" cxnId="{C02328C3-CF13-47A6-902D-DCB6D650F767}">
      <dgm:prSet/>
      <dgm:spPr/>
    </dgm:pt>
    <dgm:pt modelId="{7F479BB1-5D86-4E42-88BB-12773FD281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выделить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ключевые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слова</a:t>
          </a:r>
        </a:p>
      </dgm:t>
    </dgm:pt>
    <dgm:pt modelId="{8045C46A-A6B0-4E96-8AC4-4B3250AA641F}" type="parTrans" cxnId="{3797324A-5EFB-4A19-9CE9-C2131E1DA293}">
      <dgm:prSet/>
      <dgm:spPr/>
      <dgm:t>
        <a:bodyPr/>
        <a:lstStyle/>
        <a:p>
          <a:endParaRPr lang="ru-RU"/>
        </a:p>
      </dgm:t>
    </dgm:pt>
    <dgm:pt modelId="{CB3AEDF3-EC52-4410-95BF-881BF0E65A14}" type="sibTrans" cxnId="{3797324A-5EFB-4A19-9CE9-C2131E1DA293}">
      <dgm:prSet/>
      <dgm:spPr/>
    </dgm:pt>
    <dgm:pt modelId="{C1CE373B-17FB-497C-9B02-7C12844637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сформулировать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вопрос</a:t>
          </a:r>
        </a:p>
      </dgm:t>
    </dgm:pt>
    <dgm:pt modelId="{266BF596-8197-4DAE-8BF8-955B3A5EDCEA}" type="parTrans" cxnId="{45EC5D48-47FB-457E-AF24-2999734D9EC3}">
      <dgm:prSet/>
      <dgm:spPr/>
      <dgm:t>
        <a:bodyPr/>
        <a:lstStyle/>
        <a:p>
          <a:endParaRPr lang="ru-RU"/>
        </a:p>
      </dgm:t>
    </dgm:pt>
    <dgm:pt modelId="{06B883C1-5B45-4487-88DB-4FEA66EAC346}" type="sibTrans" cxnId="{45EC5D48-47FB-457E-AF24-2999734D9EC3}">
      <dgm:prSet/>
      <dgm:spPr/>
    </dgm:pt>
    <dgm:pt modelId="{3632EB78-6E36-4AC6-8385-7DA2F4A2B1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выбрать способ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задачи</a:t>
          </a:r>
        </a:p>
      </dgm:t>
    </dgm:pt>
    <dgm:pt modelId="{D3FE0C59-FBAF-4CAE-BBF3-C316D76081B2}" type="parTrans" cxnId="{BF6A78AE-A9CC-4E88-A09E-B3DC82EE9ED0}">
      <dgm:prSet/>
      <dgm:spPr/>
      <dgm:t>
        <a:bodyPr/>
        <a:lstStyle/>
        <a:p>
          <a:endParaRPr lang="ru-RU"/>
        </a:p>
      </dgm:t>
    </dgm:pt>
    <dgm:pt modelId="{2DA5773C-C19B-4A22-91EF-F1C405847BE2}" type="sibTrans" cxnId="{BF6A78AE-A9CC-4E88-A09E-B3DC82EE9ED0}">
      <dgm:prSet/>
      <dgm:spPr/>
    </dgm:pt>
    <dgm:pt modelId="{BB6A8862-0679-4B5F-A6B9-D3D72C7AC3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актуализировать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свои умения</a:t>
          </a:r>
        </a:p>
      </dgm:t>
    </dgm:pt>
    <dgm:pt modelId="{A70E17CD-6505-4C71-8BDA-010712A5F41B}" type="parTrans" cxnId="{D7238310-D548-4664-82B9-AD62A3A89BE7}">
      <dgm:prSet/>
      <dgm:spPr/>
      <dgm:t>
        <a:bodyPr/>
        <a:lstStyle/>
        <a:p>
          <a:endParaRPr lang="ru-RU"/>
        </a:p>
      </dgm:t>
    </dgm:pt>
    <dgm:pt modelId="{75D28D35-5D96-4FCC-B92A-12018535B54A}" type="sibTrans" cxnId="{D7238310-D548-4664-82B9-AD62A3A89BE7}">
      <dgm:prSet/>
      <dgm:spPr/>
    </dgm:pt>
    <dgm:pt modelId="{7A55A334-51B7-4048-9F81-EAB9A6A937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перенести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знания и умения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из одной области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другую </a:t>
          </a:r>
        </a:p>
      </dgm:t>
    </dgm:pt>
    <dgm:pt modelId="{EEEC0988-10BE-42CC-8BF5-3615FD671274}" type="parTrans" cxnId="{1885AF19-0B6B-4E1F-AE08-72A3BE474782}">
      <dgm:prSet/>
      <dgm:spPr/>
      <dgm:t>
        <a:bodyPr/>
        <a:lstStyle/>
        <a:p>
          <a:endParaRPr lang="ru-RU"/>
        </a:p>
      </dgm:t>
    </dgm:pt>
    <dgm:pt modelId="{A0807161-F223-49B3-96D0-F2B984319186}" type="sibTrans" cxnId="{1885AF19-0B6B-4E1F-AE08-72A3BE474782}">
      <dgm:prSet/>
      <dgm:spPr/>
    </dgm:pt>
    <dgm:pt modelId="{D31A0BD1-5535-462C-8E2D-77D00F429DC9}" type="pres">
      <dgm:prSet presAssocID="{D308D662-85CD-4082-8CBE-F709614AB91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69FE62-FAF0-4E64-BBC2-1C770D61FA75}" type="pres">
      <dgm:prSet presAssocID="{E8907F03-C213-4175-A4B8-F8A3BDDA6114}" presName="centerShape" presStyleLbl="node0" presStyleIdx="0" presStyleCnt="1"/>
      <dgm:spPr/>
      <dgm:t>
        <a:bodyPr/>
        <a:lstStyle/>
        <a:p>
          <a:endParaRPr lang="ru-RU"/>
        </a:p>
      </dgm:t>
    </dgm:pt>
    <dgm:pt modelId="{D5007376-37B9-4D48-A604-6792B4DC01C8}" type="pres">
      <dgm:prSet presAssocID="{6E4FBC7C-FA70-4299-8587-0C06C502D2CB}" presName="Name9" presStyleLbl="parChTrans1D2" presStyleIdx="0" presStyleCnt="9"/>
      <dgm:spPr/>
      <dgm:t>
        <a:bodyPr/>
        <a:lstStyle/>
        <a:p>
          <a:endParaRPr lang="ru-RU"/>
        </a:p>
      </dgm:t>
    </dgm:pt>
    <dgm:pt modelId="{59E5C569-18DD-45DB-BDC3-15CE809E4AFF}" type="pres">
      <dgm:prSet presAssocID="{6E4FBC7C-FA70-4299-8587-0C06C502D2CB}" presName="connTx" presStyleLbl="parChTrans1D2" presStyleIdx="0" presStyleCnt="9"/>
      <dgm:spPr/>
      <dgm:t>
        <a:bodyPr/>
        <a:lstStyle/>
        <a:p>
          <a:endParaRPr lang="ru-RU"/>
        </a:p>
      </dgm:t>
    </dgm:pt>
    <dgm:pt modelId="{4900709C-EF85-4A60-89DA-40798915E60B}" type="pres">
      <dgm:prSet presAssocID="{E2DAD238-7EC2-4A28-9AB7-C4931DAE02A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A5466-E1E0-4799-A715-9EBF197B89DC}" type="pres">
      <dgm:prSet presAssocID="{7E6C8469-7BA6-45EB-A829-207EC70242A1}" presName="Name9" presStyleLbl="parChTrans1D2" presStyleIdx="1" presStyleCnt="9"/>
      <dgm:spPr/>
      <dgm:t>
        <a:bodyPr/>
        <a:lstStyle/>
        <a:p>
          <a:endParaRPr lang="ru-RU"/>
        </a:p>
      </dgm:t>
    </dgm:pt>
    <dgm:pt modelId="{0CA9553D-2DC9-4724-80B3-7067F7639D27}" type="pres">
      <dgm:prSet presAssocID="{7E6C8469-7BA6-45EB-A829-207EC70242A1}" presName="connTx" presStyleLbl="parChTrans1D2" presStyleIdx="1" presStyleCnt="9"/>
      <dgm:spPr/>
      <dgm:t>
        <a:bodyPr/>
        <a:lstStyle/>
        <a:p>
          <a:endParaRPr lang="ru-RU"/>
        </a:p>
      </dgm:t>
    </dgm:pt>
    <dgm:pt modelId="{6EC20C6D-8DCD-404A-B1B8-DF983818FF47}" type="pres">
      <dgm:prSet presAssocID="{66356210-EE13-4045-9D13-5F98608008F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04338-D8D4-4BB4-8F9D-0F7F22FCE96D}" type="pres">
      <dgm:prSet presAssocID="{D990494A-89D1-434E-B98E-04F4E2435BB2}" presName="Name9" presStyleLbl="parChTrans1D2" presStyleIdx="2" presStyleCnt="9"/>
      <dgm:spPr/>
      <dgm:t>
        <a:bodyPr/>
        <a:lstStyle/>
        <a:p>
          <a:endParaRPr lang="ru-RU"/>
        </a:p>
      </dgm:t>
    </dgm:pt>
    <dgm:pt modelId="{92619FE0-66CD-460D-82DA-D917A0D8A4E4}" type="pres">
      <dgm:prSet presAssocID="{D990494A-89D1-434E-B98E-04F4E2435BB2}" presName="connTx" presStyleLbl="parChTrans1D2" presStyleIdx="2" presStyleCnt="9"/>
      <dgm:spPr/>
      <dgm:t>
        <a:bodyPr/>
        <a:lstStyle/>
        <a:p>
          <a:endParaRPr lang="ru-RU"/>
        </a:p>
      </dgm:t>
    </dgm:pt>
    <dgm:pt modelId="{5AC9C5ED-4ABE-4963-A7F8-07FAF1AB3072}" type="pres">
      <dgm:prSet presAssocID="{9F55EAE4-24BF-40DD-9FEB-C525984B2A1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B8FDD-1D4A-431F-B430-1406CF4391D1}" type="pres">
      <dgm:prSet presAssocID="{BD439978-ACDD-4E05-B70E-31A76FC072D6}" presName="Name9" presStyleLbl="parChTrans1D2" presStyleIdx="3" presStyleCnt="9"/>
      <dgm:spPr/>
      <dgm:t>
        <a:bodyPr/>
        <a:lstStyle/>
        <a:p>
          <a:endParaRPr lang="ru-RU"/>
        </a:p>
      </dgm:t>
    </dgm:pt>
    <dgm:pt modelId="{DC168180-1B5D-4FA1-9892-1C56A0B4775B}" type="pres">
      <dgm:prSet presAssocID="{BD439978-ACDD-4E05-B70E-31A76FC072D6}" presName="connTx" presStyleLbl="parChTrans1D2" presStyleIdx="3" presStyleCnt="9"/>
      <dgm:spPr/>
      <dgm:t>
        <a:bodyPr/>
        <a:lstStyle/>
        <a:p>
          <a:endParaRPr lang="ru-RU"/>
        </a:p>
      </dgm:t>
    </dgm:pt>
    <dgm:pt modelId="{3B74E3A3-AEF1-4C2F-ADA3-A81C87BB11FD}" type="pres">
      <dgm:prSet presAssocID="{A210BDD9-6957-43F2-902E-BF8F5B1A65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D370B-E6DA-4FE6-AC6E-A604D6936CF5}" type="pres">
      <dgm:prSet presAssocID="{8045C46A-A6B0-4E96-8AC4-4B3250AA641F}" presName="Name9" presStyleLbl="parChTrans1D2" presStyleIdx="4" presStyleCnt="9"/>
      <dgm:spPr/>
      <dgm:t>
        <a:bodyPr/>
        <a:lstStyle/>
        <a:p>
          <a:endParaRPr lang="ru-RU"/>
        </a:p>
      </dgm:t>
    </dgm:pt>
    <dgm:pt modelId="{CDF1008C-09DC-4585-8148-D3CB5A4EED8E}" type="pres">
      <dgm:prSet presAssocID="{8045C46A-A6B0-4E96-8AC4-4B3250AA641F}" presName="connTx" presStyleLbl="parChTrans1D2" presStyleIdx="4" presStyleCnt="9"/>
      <dgm:spPr/>
      <dgm:t>
        <a:bodyPr/>
        <a:lstStyle/>
        <a:p>
          <a:endParaRPr lang="ru-RU"/>
        </a:p>
      </dgm:t>
    </dgm:pt>
    <dgm:pt modelId="{D6A157A5-0246-4F83-9340-BAF61F50F6FF}" type="pres">
      <dgm:prSet presAssocID="{7F479BB1-5D86-4E42-88BB-12773FD2818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0017C-BF09-46F6-8622-4D50D8447959}" type="pres">
      <dgm:prSet presAssocID="{266BF596-8197-4DAE-8BF8-955B3A5EDCEA}" presName="Name9" presStyleLbl="parChTrans1D2" presStyleIdx="5" presStyleCnt="9"/>
      <dgm:spPr/>
      <dgm:t>
        <a:bodyPr/>
        <a:lstStyle/>
        <a:p>
          <a:endParaRPr lang="ru-RU"/>
        </a:p>
      </dgm:t>
    </dgm:pt>
    <dgm:pt modelId="{237EEC50-8758-4EE5-87AF-4F868C513E04}" type="pres">
      <dgm:prSet presAssocID="{266BF596-8197-4DAE-8BF8-955B3A5EDCEA}" presName="connTx" presStyleLbl="parChTrans1D2" presStyleIdx="5" presStyleCnt="9"/>
      <dgm:spPr/>
      <dgm:t>
        <a:bodyPr/>
        <a:lstStyle/>
        <a:p>
          <a:endParaRPr lang="ru-RU"/>
        </a:p>
      </dgm:t>
    </dgm:pt>
    <dgm:pt modelId="{7823DE9F-0226-4A25-A229-A44552976A92}" type="pres">
      <dgm:prSet presAssocID="{C1CE373B-17FB-497C-9B02-7C12844637E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9A267-6F18-4424-86D4-35A03A566246}" type="pres">
      <dgm:prSet presAssocID="{D3FE0C59-FBAF-4CAE-BBF3-C316D76081B2}" presName="Name9" presStyleLbl="parChTrans1D2" presStyleIdx="6" presStyleCnt="9"/>
      <dgm:spPr/>
      <dgm:t>
        <a:bodyPr/>
        <a:lstStyle/>
        <a:p>
          <a:endParaRPr lang="ru-RU"/>
        </a:p>
      </dgm:t>
    </dgm:pt>
    <dgm:pt modelId="{6D6E0474-BBC4-4A02-B885-38F4BCED949D}" type="pres">
      <dgm:prSet presAssocID="{D3FE0C59-FBAF-4CAE-BBF3-C316D76081B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0196444-C51C-4C00-95AF-7BD8A02C2D25}" type="pres">
      <dgm:prSet presAssocID="{3632EB78-6E36-4AC6-8385-7DA2F4A2B1C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0D3E1-D054-4EFB-ACA5-D2EAB128B2BC}" type="pres">
      <dgm:prSet presAssocID="{A70E17CD-6505-4C71-8BDA-010712A5F41B}" presName="Name9" presStyleLbl="parChTrans1D2" presStyleIdx="7" presStyleCnt="9"/>
      <dgm:spPr/>
      <dgm:t>
        <a:bodyPr/>
        <a:lstStyle/>
        <a:p>
          <a:endParaRPr lang="ru-RU"/>
        </a:p>
      </dgm:t>
    </dgm:pt>
    <dgm:pt modelId="{DE02A389-1415-436C-9C54-66227155940C}" type="pres">
      <dgm:prSet presAssocID="{A70E17CD-6505-4C71-8BDA-010712A5F41B}" presName="connTx" presStyleLbl="parChTrans1D2" presStyleIdx="7" presStyleCnt="9"/>
      <dgm:spPr/>
      <dgm:t>
        <a:bodyPr/>
        <a:lstStyle/>
        <a:p>
          <a:endParaRPr lang="ru-RU"/>
        </a:p>
      </dgm:t>
    </dgm:pt>
    <dgm:pt modelId="{4C525B2F-04F8-4D0B-98B0-0B8C2A7C5182}" type="pres">
      <dgm:prSet presAssocID="{BB6A8862-0679-4B5F-A6B9-D3D72C7AC3B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56B09-0406-4BF9-A373-A890F6D8001A}" type="pres">
      <dgm:prSet presAssocID="{EEEC0988-10BE-42CC-8BF5-3615FD671274}" presName="Name9" presStyleLbl="parChTrans1D2" presStyleIdx="8" presStyleCnt="9"/>
      <dgm:spPr/>
      <dgm:t>
        <a:bodyPr/>
        <a:lstStyle/>
        <a:p>
          <a:endParaRPr lang="ru-RU"/>
        </a:p>
      </dgm:t>
    </dgm:pt>
    <dgm:pt modelId="{B4BCC68B-117C-476E-A493-31733C8D1FE1}" type="pres">
      <dgm:prSet presAssocID="{EEEC0988-10BE-42CC-8BF5-3615FD671274}" presName="connTx" presStyleLbl="parChTrans1D2" presStyleIdx="8" presStyleCnt="9"/>
      <dgm:spPr/>
      <dgm:t>
        <a:bodyPr/>
        <a:lstStyle/>
        <a:p>
          <a:endParaRPr lang="ru-RU"/>
        </a:p>
      </dgm:t>
    </dgm:pt>
    <dgm:pt modelId="{0505454D-DE60-445D-BEA7-5422C7B253EC}" type="pres">
      <dgm:prSet presAssocID="{7A55A334-51B7-4048-9F81-EAB9A6A937E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328C3-CF13-47A6-902D-DCB6D650F767}" srcId="{E8907F03-C213-4175-A4B8-F8A3BDDA6114}" destId="{A210BDD9-6957-43F2-902E-BF8F5B1A6514}" srcOrd="3" destOrd="0" parTransId="{BD439978-ACDD-4E05-B70E-31A76FC072D6}" sibTransId="{4F245482-A331-4A5A-837A-EDD1BA324F0F}"/>
    <dgm:cxn modelId="{5403C6CB-40C6-4633-BEB6-D8668FC5CFCC}" type="presOf" srcId="{EEEC0988-10BE-42CC-8BF5-3615FD671274}" destId="{B4BCC68B-117C-476E-A493-31733C8D1FE1}" srcOrd="1" destOrd="0" presId="urn:microsoft.com/office/officeart/2005/8/layout/radial1"/>
    <dgm:cxn modelId="{4397F54C-84DA-44EB-88A4-6BB198FFB461}" type="presOf" srcId="{BD439978-ACDD-4E05-B70E-31A76FC072D6}" destId="{DC168180-1B5D-4FA1-9892-1C56A0B4775B}" srcOrd="1" destOrd="0" presId="urn:microsoft.com/office/officeart/2005/8/layout/radial1"/>
    <dgm:cxn modelId="{FE3095E4-887A-4875-B17D-444E387EFCDB}" srcId="{E8907F03-C213-4175-A4B8-F8A3BDDA6114}" destId="{E2DAD238-7EC2-4A28-9AB7-C4931DAE02A7}" srcOrd="0" destOrd="0" parTransId="{6E4FBC7C-FA70-4299-8587-0C06C502D2CB}" sibTransId="{381557AC-85EE-44D1-A9F0-96967927DC87}"/>
    <dgm:cxn modelId="{D8843E62-1D1E-4BA0-AB79-80393344DD65}" type="presOf" srcId="{8045C46A-A6B0-4E96-8AC4-4B3250AA641F}" destId="{CDF1008C-09DC-4585-8148-D3CB5A4EED8E}" srcOrd="1" destOrd="0" presId="urn:microsoft.com/office/officeart/2005/8/layout/radial1"/>
    <dgm:cxn modelId="{A2E31034-E6E9-4BAF-B86D-56C6CFF93BCD}" type="presOf" srcId="{7F479BB1-5D86-4E42-88BB-12773FD2818C}" destId="{D6A157A5-0246-4F83-9340-BAF61F50F6FF}" srcOrd="0" destOrd="0" presId="urn:microsoft.com/office/officeart/2005/8/layout/radial1"/>
    <dgm:cxn modelId="{FA976157-36C0-4A45-9787-0EA3521D9FDA}" type="presOf" srcId="{E8907F03-C213-4175-A4B8-F8A3BDDA6114}" destId="{DD69FE62-FAF0-4E64-BBC2-1C770D61FA75}" srcOrd="0" destOrd="0" presId="urn:microsoft.com/office/officeart/2005/8/layout/radial1"/>
    <dgm:cxn modelId="{6F8578FE-2A1E-4951-BF3E-672DC4135A1B}" srcId="{E8907F03-C213-4175-A4B8-F8A3BDDA6114}" destId="{9F55EAE4-24BF-40DD-9FEB-C525984B2A16}" srcOrd="2" destOrd="0" parTransId="{D990494A-89D1-434E-B98E-04F4E2435BB2}" sibTransId="{371DD414-E717-4312-AEAB-F2BAC9A11D9F}"/>
    <dgm:cxn modelId="{A701CD98-9B0D-45AF-B623-7132BC1996A5}" type="presOf" srcId="{A70E17CD-6505-4C71-8BDA-010712A5F41B}" destId="{FB00D3E1-D054-4EFB-ACA5-D2EAB128B2BC}" srcOrd="0" destOrd="0" presId="urn:microsoft.com/office/officeart/2005/8/layout/radial1"/>
    <dgm:cxn modelId="{37C11776-70F2-4AA9-9A9D-52572F6B4128}" type="presOf" srcId="{66356210-EE13-4045-9D13-5F98608008FE}" destId="{6EC20C6D-8DCD-404A-B1B8-DF983818FF47}" srcOrd="0" destOrd="0" presId="urn:microsoft.com/office/officeart/2005/8/layout/radial1"/>
    <dgm:cxn modelId="{3797324A-5EFB-4A19-9CE9-C2131E1DA293}" srcId="{E8907F03-C213-4175-A4B8-F8A3BDDA6114}" destId="{7F479BB1-5D86-4E42-88BB-12773FD2818C}" srcOrd="4" destOrd="0" parTransId="{8045C46A-A6B0-4E96-8AC4-4B3250AA641F}" sibTransId="{CB3AEDF3-EC52-4410-95BF-881BF0E65A14}"/>
    <dgm:cxn modelId="{5E590CB7-7FE3-4575-88FF-F51D5246A57D}" type="presOf" srcId="{D990494A-89D1-434E-B98E-04F4E2435BB2}" destId="{92619FE0-66CD-460D-82DA-D917A0D8A4E4}" srcOrd="1" destOrd="0" presId="urn:microsoft.com/office/officeart/2005/8/layout/radial1"/>
    <dgm:cxn modelId="{5C5E8DA6-E92B-40A1-A75C-D55E555941CE}" type="presOf" srcId="{D3FE0C59-FBAF-4CAE-BBF3-C316D76081B2}" destId="{CBA9A267-6F18-4424-86D4-35A03A566246}" srcOrd="0" destOrd="0" presId="urn:microsoft.com/office/officeart/2005/8/layout/radial1"/>
    <dgm:cxn modelId="{A0617DB5-BE1A-46E9-AFE5-DF4AEBF2EF40}" type="presOf" srcId="{6E4FBC7C-FA70-4299-8587-0C06C502D2CB}" destId="{D5007376-37B9-4D48-A604-6792B4DC01C8}" srcOrd="0" destOrd="0" presId="urn:microsoft.com/office/officeart/2005/8/layout/radial1"/>
    <dgm:cxn modelId="{E3F6B27A-A18C-4B6D-9665-6D16DD770368}" type="presOf" srcId="{6E4FBC7C-FA70-4299-8587-0C06C502D2CB}" destId="{59E5C569-18DD-45DB-BDC3-15CE809E4AFF}" srcOrd="1" destOrd="0" presId="urn:microsoft.com/office/officeart/2005/8/layout/radial1"/>
    <dgm:cxn modelId="{DE4F7612-BD1E-432F-BCF5-95E7043147DD}" type="presOf" srcId="{8045C46A-A6B0-4E96-8AC4-4B3250AA641F}" destId="{841D370B-E6DA-4FE6-AC6E-A604D6936CF5}" srcOrd="0" destOrd="0" presId="urn:microsoft.com/office/officeart/2005/8/layout/radial1"/>
    <dgm:cxn modelId="{29E5CF6B-46B3-421A-9819-2BD55CB28FF7}" type="presOf" srcId="{C1CE373B-17FB-497C-9B02-7C12844637E5}" destId="{7823DE9F-0226-4A25-A229-A44552976A92}" srcOrd="0" destOrd="0" presId="urn:microsoft.com/office/officeart/2005/8/layout/radial1"/>
    <dgm:cxn modelId="{D6B1F6B5-CCDF-4C0D-AFC4-78E72FD900A1}" type="presOf" srcId="{EEEC0988-10BE-42CC-8BF5-3615FD671274}" destId="{10556B09-0406-4BF9-A373-A890F6D8001A}" srcOrd="0" destOrd="0" presId="urn:microsoft.com/office/officeart/2005/8/layout/radial1"/>
    <dgm:cxn modelId="{45EC5D48-47FB-457E-AF24-2999734D9EC3}" srcId="{E8907F03-C213-4175-A4B8-F8A3BDDA6114}" destId="{C1CE373B-17FB-497C-9B02-7C12844637E5}" srcOrd="5" destOrd="0" parTransId="{266BF596-8197-4DAE-8BF8-955B3A5EDCEA}" sibTransId="{06B883C1-5B45-4487-88DB-4FEA66EAC346}"/>
    <dgm:cxn modelId="{59F6EDAB-07D6-42FF-A24D-82FE4F63E642}" type="presOf" srcId="{BD439978-ACDD-4E05-B70E-31A76FC072D6}" destId="{A0AB8FDD-1D4A-431F-B430-1406CF4391D1}" srcOrd="0" destOrd="0" presId="urn:microsoft.com/office/officeart/2005/8/layout/radial1"/>
    <dgm:cxn modelId="{4F593F84-F27D-4D3B-B75A-0B6F1DE21FFC}" type="presOf" srcId="{7E6C8469-7BA6-45EB-A829-207EC70242A1}" destId="{B33A5466-E1E0-4799-A715-9EBF197B89DC}" srcOrd="0" destOrd="0" presId="urn:microsoft.com/office/officeart/2005/8/layout/radial1"/>
    <dgm:cxn modelId="{D7238310-D548-4664-82B9-AD62A3A89BE7}" srcId="{E8907F03-C213-4175-A4B8-F8A3BDDA6114}" destId="{BB6A8862-0679-4B5F-A6B9-D3D72C7AC3B4}" srcOrd="7" destOrd="0" parTransId="{A70E17CD-6505-4C71-8BDA-010712A5F41B}" sibTransId="{75D28D35-5D96-4FCC-B92A-12018535B54A}"/>
    <dgm:cxn modelId="{AA7D961F-E291-483D-AAD8-90941E440760}" type="presOf" srcId="{D308D662-85CD-4082-8CBE-F709614AB919}" destId="{D31A0BD1-5535-462C-8E2D-77D00F429DC9}" srcOrd="0" destOrd="0" presId="urn:microsoft.com/office/officeart/2005/8/layout/radial1"/>
    <dgm:cxn modelId="{BF6A78AE-A9CC-4E88-A09E-B3DC82EE9ED0}" srcId="{E8907F03-C213-4175-A4B8-F8A3BDDA6114}" destId="{3632EB78-6E36-4AC6-8385-7DA2F4A2B1CA}" srcOrd="6" destOrd="0" parTransId="{D3FE0C59-FBAF-4CAE-BBF3-C316D76081B2}" sibTransId="{2DA5773C-C19B-4A22-91EF-F1C405847BE2}"/>
    <dgm:cxn modelId="{D1CC6420-EA70-4638-A458-F243ED4F1D1A}" type="presOf" srcId="{7A55A334-51B7-4048-9F81-EAB9A6A937E2}" destId="{0505454D-DE60-445D-BEA7-5422C7B253EC}" srcOrd="0" destOrd="0" presId="urn:microsoft.com/office/officeart/2005/8/layout/radial1"/>
    <dgm:cxn modelId="{E36AD1B0-C891-4A35-94AB-19065B3BB935}" type="presOf" srcId="{266BF596-8197-4DAE-8BF8-955B3A5EDCEA}" destId="{237EEC50-8758-4EE5-87AF-4F868C513E04}" srcOrd="1" destOrd="0" presId="urn:microsoft.com/office/officeart/2005/8/layout/radial1"/>
    <dgm:cxn modelId="{8297A9A1-A864-4829-BF68-D597583EB40F}" type="presOf" srcId="{E2DAD238-7EC2-4A28-9AB7-C4931DAE02A7}" destId="{4900709C-EF85-4A60-89DA-40798915E60B}" srcOrd="0" destOrd="0" presId="urn:microsoft.com/office/officeart/2005/8/layout/radial1"/>
    <dgm:cxn modelId="{81B10128-7AE0-4E3A-A805-5B034174105E}" type="presOf" srcId="{D990494A-89D1-434E-B98E-04F4E2435BB2}" destId="{CC504338-D8D4-4BB4-8F9D-0F7F22FCE96D}" srcOrd="0" destOrd="0" presId="urn:microsoft.com/office/officeart/2005/8/layout/radial1"/>
    <dgm:cxn modelId="{B487A640-6833-4DCB-9468-2C95E4C12213}" type="presOf" srcId="{7E6C8469-7BA6-45EB-A829-207EC70242A1}" destId="{0CA9553D-2DC9-4724-80B3-7067F7639D27}" srcOrd="1" destOrd="0" presId="urn:microsoft.com/office/officeart/2005/8/layout/radial1"/>
    <dgm:cxn modelId="{A3766FD7-FDBB-4015-9340-2492768CE0EF}" srcId="{E8907F03-C213-4175-A4B8-F8A3BDDA6114}" destId="{66356210-EE13-4045-9D13-5F98608008FE}" srcOrd="1" destOrd="0" parTransId="{7E6C8469-7BA6-45EB-A829-207EC70242A1}" sibTransId="{E17F343D-76F8-478F-B582-939D5C88D9B9}"/>
    <dgm:cxn modelId="{05EE0F75-B734-41AE-BA57-E8428DEE794B}" type="presOf" srcId="{A70E17CD-6505-4C71-8BDA-010712A5F41B}" destId="{DE02A389-1415-436C-9C54-66227155940C}" srcOrd="1" destOrd="0" presId="urn:microsoft.com/office/officeart/2005/8/layout/radial1"/>
    <dgm:cxn modelId="{400DD086-1951-49E7-AE26-E78E744D8D53}" type="presOf" srcId="{266BF596-8197-4DAE-8BF8-955B3A5EDCEA}" destId="{2600017C-BF09-46F6-8622-4D50D8447959}" srcOrd="0" destOrd="0" presId="urn:microsoft.com/office/officeart/2005/8/layout/radial1"/>
    <dgm:cxn modelId="{5396FFD8-8BCF-422B-9A2E-A324E76010F6}" type="presOf" srcId="{3632EB78-6E36-4AC6-8385-7DA2F4A2B1CA}" destId="{B0196444-C51C-4C00-95AF-7BD8A02C2D25}" srcOrd="0" destOrd="0" presId="urn:microsoft.com/office/officeart/2005/8/layout/radial1"/>
    <dgm:cxn modelId="{ADBF166C-9CA1-4D6D-B902-18411729799F}" srcId="{D308D662-85CD-4082-8CBE-F709614AB919}" destId="{E8907F03-C213-4175-A4B8-F8A3BDDA6114}" srcOrd="0" destOrd="0" parTransId="{E553CF3E-0204-48EE-A2DF-CCBA47C1F1D4}" sibTransId="{C4DE2E36-D53C-4480-BD31-9BC5DEFFE83A}"/>
    <dgm:cxn modelId="{2980233E-769B-4443-95AB-7E8EC066D7CD}" type="presOf" srcId="{BB6A8862-0679-4B5F-A6B9-D3D72C7AC3B4}" destId="{4C525B2F-04F8-4D0B-98B0-0B8C2A7C5182}" srcOrd="0" destOrd="0" presId="urn:microsoft.com/office/officeart/2005/8/layout/radial1"/>
    <dgm:cxn modelId="{6EDA60A6-DD90-466A-97C2-DDE7B77E8F9E}" type="presOf" srcId="{9F55EAE4-24BF-40DD-9FEB-C525984B2A16}" destId="{5AC9C5ED-4ABE-4963-A7F8-07FAF1AB3072}" srcOrd="0" destOrd="0" presId="urn:microsoft.com/office/officeart/2005/8/layout/radial1"/>
    <dgm:cxn modelId="{A4C3648F-4736-4C76-880A-89BE5888418B}" type="presOf" srcId="{D3FE0C59-FBAF-4CAE-BBF3-C316D76081B2}" destId="{6D6E0474-BBC4-4A02-B885-38F4BCED949D}" srcOrd="1" destOrd="0" presId="urn:microsoft.com/office/officeart/2005/8/layout/radial1"/>
    <dgm:cxn modelId="{1885AF19-0B6B-4E1F-AE08-72A3BE474782}" srcId="{E8907F03-C213-4175-A4B8-F8A3BDDA6114}" destId="{7A55A334-51B7-4048-9F81-EAB9A6A937E2}" srcOrd="8" destOrd="0" parTransId="{EEEC0988-10BE-42CC-8BF5-3615FD671274}" sibTransId="{A0807161-F223-49B3-96D0-F2B984319186}"/>
    <dgm:cxn modelId="{29628A0E-0D96-4EA2-AD7D-D22508BC8451}" type="presOf" srcId="{A210BDD9-6957-43F2-902E-BF8F5B1A6514}" destId="{3B74E3A3-AEF1-4C2F-ADA3-A81C87BB11FD}" srcOrd="0" destOrd="0" presId="urn:microsoft.com/office/officeart/2005/8/layout/radial1"/>
    <dgm:cxn modelId="{04DA24A0-1113-4385-AF1D-1BD4B5F28557}" type="presParOf" srcId="{D31A0BD1-5535-462C-8E2D-77D00F429DC9}" destId="{DD69FE62-FAF0-4E64-BBC2-1C770D61FA75}" srcOrd="0" destOrd="0" presId="urn:microsoft.com/office/officeart/2005/8/layout/radial1"/>
    <dgm:cxn modelId="{32224BAB-EE82-4172-8E07-60E9CD6F7B55}" type="presParOf" srcId="{D31A0BD1-5535-462C-8E2D-77D00F429DC9}" destId="{D5007376-37B9-4D48-A604-6792B4DC01C8}" srcOrd="1" destOrd="0" presId="urn:microsoft.com/office/officeart/2005/8/layout/radial1"/>
    <dgm:cxn modelId="{C9F09AC9-5BA2-4AB0-A1BA-01A798850925}" type="presParOf" srcId="{D5007376-37B9-4D48-A604-6792B4DC01C8}" destId="{59E5C569-18DD-45DB-BDC3-15CE809E4AFF}" srcOrd="0" destOrd="0" presId="urn:microsoft.com/office/officeart/2005/8/layout/radial1"/>
    <dgm:cxn modelId="{B9CD7607-3AEE-498C-BFE7-209CACB76626}" type="presParOf" srcId="{D31A0BD1-5535-462C-8E2D-77D00F429DC9}" destId="{4900709C-EF85-4A60-89DA-40798915E60B}" srcOrd="2" destOrd="0" presId="urn:microsoft.com/office/officeart/2005/8/layout/radial1"/>
    <dgm:cxn modelId="{48502D3B-762C-447D-97A9-C000BCBA3EF1}" type="presParOf" srcId="{D31A0BD1-5535-462C-8E2D-77D00F429DC9}" destId="{B33A5466-E1E0-4799-A715-9EBF197B89DC}" srcOrd="3" destOrd="0" presId="urn:microsoft.com/office/officeart/2005/8/layout/radial1"/>
    <dgm:cxn modelId="{4DB598D9-E0D7-49C3-981F-5B3B81E2D4D1}" type="presParOf" srcId="{B33A5466-E1E0-4799-A715-9EBF197B89DC}" destId="{0CA9553D-2DC9-4724-80B3-7067F7639D27}" srcOrd="0" destOrd="0" presId="urn:microsoft.com/office/officeart/2005/8/layout/radial1"/>
    <dgm:cxn modelId="{09F36D09-8B59-42BD-891C-97F1484F080D}" type="presParOf" srcId="{D31A0BD1-5535-462C-8E2D-77D00F429DC9}" destId="{6EC20C6D-8DCD-404A-B1B8-DF983818FF47}" srcOrd="4" destOrd="0" presId="urn:microsoft.com/office/officeart/2005/8/layout/radial1"/>
    <dgm:cxn modelId="{8C84BBB0-163B-40B9-BFD0-6EFFA5F8CAE0}" type="presParOf" srcId="{D31A0BD1-5535-462C-8E2D-77D00F429DC9}" destId="{CC504338-D8D4-4BB4-8F9D-0F7F22FCE96D}" srcOrd="5" destOrd="0" presId="urn:microsoft.com/office/officeart/2005/8/layout/radial1"/>
    <dgm:cxn modelId="{9AF7AFB7-FFBD-4581-B8E2-2934BCE90F28}" type="presParOf" srcId="{CC504338-D8D4-4BB4-8F9D-0F7F22FCE96D}" destId="{92619FE0-66CD-460D-82DA-D917A0D8A4E4}" srcOrd="0" destOrd="0" presId="urn:microsoft.com/office/officeart/2005/8/layout/radial1"/>
    <dgm:cxn modelId="{CFFE7CDF-AB83-42A3-8AD5-41054F94C5FF}" type="presParOf" srcId="{D31A0BD1-5535-462C-8E2D-77D00F429DC9}" destId="{5AC9C5ED-4ABE-4963-A7F8-07FAF1AB3072}" srcOrd="6" destOrd="0" presId="urn:microsoft.com/office/officeart/2005/8/layout/radial1"/>
    <dgm:cxn modelId="{397271BB-D2BB-45E0-94C7-607D38E80142}" type="presParOf" srcId="{D31A0BD1-5535-462C-8E2D-77D00F429DC9}" destId="{A0AB8FDD-1D4A-431F-B430-1406CF4391D1}" srcOrd="7" destOrd="0" presId="urn:microsoft.com/office/officeart/2005/8/layout/radial1"/>
    <dgm:cxn modelId="{B5C2D952-6AEF-4B86-9077-A9236EB6ECEE}" type="presParOf" srcId="{A0AB8FDD-1D4A-431F-B430-1406CF4391D1}" destId="{DC168180-1B5D-4FA1-9892-1C56A0B4775B}" srcOrd="0" destOrd="0" presId="urn:microsoft.com/office/officeart/2005/8/layout/radial1"/>
    <dgm:cxn modelId="{A20EB8DF-8B99-4742-B874-64FBBF8F4784}" type="presParOf" srcId="{D31A0BD1-5535-462C-8E2D-77D00F429DC9}" destId="{3B74E3A3-AEF1-4C2F-ADA3-A81C87BB11FD}" srcOrd="8" destOrd="0" presId="urn:microsoft.com/office/officeart/2005/8/layout/radial1"/>
    <dgm:cxn modelId="{18C16DBB-A00A-459B-B829-F843D98711AD}" type="presParOf" srcId="{D31A0BD1-5535-462C-8E2D-77D00F429DC9}" destId="{841D370B-E6DA-4FE6-AC6E-A604D6936CF5}" srcOrd="9" destOrd="0" presId="urn:microsoft.com/office/officeart/2005/8/layout/radial1"/>
    <dgm:cxn modelId="{67870805-5FC8-46C1-8AEA-C93C3AF32552}" type="presParOf" srcId="{841D370B-E6DA-4FE6-AC6E-A604D6936CF5}" destId="{CDF1008C-09DC-4585-8148-D3CB5A4EED8E}" srcOrd="0" destOrd="0" presId="urn:microsoft.com/office/officeart/2005/8/layout/radial1"/>
    <dgm:cxn modelId="{F62C56B6-E7FA-4279-B28D-84409A237AD0}" type="presParOf" srcId="{D31A0BD1-5535-462C-8E2D-77D00F429DC9}" destId="{D6A157A5-0246-4F83-9340-BAF61F50F6FF}" srcOrd="10" destOrd="0" presId="urn:microsoft.com/office/officeart/2005/8/layout/radial1"/>
    <dgm:cxn modelId="{E7DB128B-508C-456A-B15E-709D37D3329F}" type="presParOf" srcId="{D31A0BD1-5535-462C-8E2D-77D00F429DC9}" destId="{2600017C-BF09-46F6-8622-4D50D8447959}" srcOrd="11" destOrd="0" presId="urn:microsoft.com/office/officeart/2005/8/layout/radial1"/>
    <dgm:cxn modelId="{52FEC53C-C6FF-4DA5-B0DA-4CACB9E6486B}" type="presParOf" srcId="{2600017C-BF09-46F6-8622-4D50D8447959}" destId="{237EEC50-8758-4EE5-87AF-4F868C513E04}" srcOrd="0" destOrd="0" presId="urn:microsoft.com/office/officeart/2005/8/layout/radial1"/>
    <dgm:cxn modelId="{5F3FFE96-71F0-4500-8248-CB6A4299C6B6}" type="presParOf" srcId="{D31A0BD1-5535-462C-8E2D-77D00F429DC9}" destId="{7823DE9F-0226-4A25-A229-A44552976A92}" srcOrd="12" destOrd="0" presId="urn:microsoft.com/office/officeart/2005/8/layout/radial1"/>
    <dgm:cxn modelId="{A61943C4-2C62-4E37-9827-5D7D6039DC62}" type="presParOf" srcId="{D31A0BD1-5535-462C-8E2D-77D00F429DC9}" destId="{CBA9A267-6F18-4424-86D4-35A03A566246}" srcOrd="13" destOrd="0" presId="urn:microsoft.com/office/officeart/2005/8/layout/radial1"/>
    <dgm:cxn modelId="{E0A36AC6-AF28-4B99-985F-F2D15EBB9F39}" type="presParOf" srcId="{CBA9A267-6F18-4424-86D4-35A03A566246}" destId="{6D6E0474-BBC4-4A02-B885-38F4BCED949D}" srcOrd="0" destOrd="0" presId="urn:microsoft.com/office/officeart/2005/8/layout/radial1"/>
    <dgm:cxn modelId="{F0CE3449-3493-490E-8D78-34D64C3D2355}" type="presParOf" srcId="{D31A0BD1-5535-462C-8E2D-77D00F429DC9}" destId="{B0196444-C51C-4C00-95AF-7BD8A02C2D25}" srcOrd="14" destOrd="0" presId="urn:microsoft.com/office/officeart/2005/8/layout/radial1"/>
    <dgm:cxn modelId="{27893B56-F0B9-4AF3-91D1-80E8F3E5A04B}" type="presParOf" srcId="{D31A0BD1-5535-462C-8E2D-77D00F429DC9}" destId="{FB00D3E1-D054-4EFB-ACA5-D2EAB128B2BC}" srcOrd="15" destOrd="0" presId="urn:microsoft.com/office/officeart/2005/8/layout/radial1"/>
    <dgm:cxn modelId="{7CA4E933-4ED2-4BA3-A0C1-8E918C95CE95}" type="presParOf" srcId="{FB00D3E1-D054-4EFB-ACA5-D2EAB128B2BC}" destId="{DE02A389-1415-436C-9C54-66227155940C}" srcOrd="0" destOrd="0" presId="urn:microsoft.com/office/officeart/2005/8/layout/radial1"/>
    <dgm:cxn modelId="{B4DE9051-4D42-47A1-8568-6716960C3FBA}" type="presParOf" srcId="{D31A0BD1-5535-462C-8E2D-77D00F429DC9}" destId="{4C525B2F-04F8-4D0B-98B0-0B8C2A7C5182}" srcOrd="16" destOrd="0" presId="urn:microsoft.com/office/officeart/2005/8/layout/radial1"/>
    <dgm:cxn modelId="{8ADFB7B5-8586-4DE7-9DC0-43407C2DD88F}" type="presParOf" srcId="{D31A0BD1-5535-462C-8E2D-77D00F429DC9}" destId="{10556B09-0406-4BF9-A373-A890F6D8001A}" srcOrd="17" destOrd="0" presId="urn:microsoft.com/office/officeart/2005/8/layout/radial1"/>
    <dgm:cxn modelId="{F89382CC-E4CB-4DAB-B057-4401569B5B65}" type="presParOf" srcId="{10556B09-0406-4BF9-A373-A890F6D8001A}" destId="{B4BCC68B-117C-476E-A493-31733C8D1FE1}" srcOrd="0" destOrd="0" presId="urn:microsoft.com/office/officeart/2005/8/layout/radial1"/>
    <dgm:cxn modelId="{4F8F7BF9-2B1C-47E9-B1FA-BF895F64163E}" type="presParOf" srcId="{D31A0BD1-5535-462C-8E2D-77D00F429DC9}" destId="{0505454D-DE60-445D-BEA7-5422C7B253EC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1CFA43-99FD-4591-9CC7-C9BFCC41AE40}">
      <dsp:nvSpPr>
        <dsp:cNvPr id="0" name=""/>
        <dsp:cNvSpPr/>
      </dsp:nvSpPr>
      <dsp:spPr>
        <a:xfrm>
          <a:off x="3370356" y="2445616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Факторы, влияющие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на развитие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функциональной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грамотности</a:t>
          </a:r>
        </a:p>
      </dsp:txBody>
      <dsp:txXfrm>
        <a:off x="3370356" y="2445616"/>
        <a:ext cx="1612711" cy="1612711"/>
      </dsp:txXfrm>
    </dsp:sp>
    <dsp:sp modelId="{9C134D4B-56FD-458E-9250-6C36D2CA2B4F}">
      <dsp:nvSpPr>
        <dsp:cNvPr id="0" name=""/>
        <dsp:cNvSpPr/>
      </dsp:nvSpPr>
      <dsp:spPr>
        <a:xfrm rot="16200000">
          <a:off x="3772994" y="2024523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56526" y="2021712"/>
        <a:ext cx="40371" cy="40371"/>
      </dsp:txXfrm>
    </dsp:sp>
    <dsp:sp modelId="{795927DE-113B-4EF6-8545-FB658942CF47}">
      <dsp:nvSpPr>
        <dsp:cNvPr id="0" name=""/>
        <dsp:cNvSpPr/>
      </dsp:nvSpPr>
      <dsp:spPr>
        <a:xfrm>
          <a:off x="3370356" y="25469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Содержание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образования</a:t>
          </a:r>
        </a:p>
      </dsp:txBody>
      <dsp:txXfrm>
        <a:off x="3370356" y="25469"/>
        <a:ext cx="1612711" cy="1612711"/>
      </dsp:txXfrm>
    </dsp:sp>
    <dsp:sp modelId="{64070DDE-3CE0-4363-BB50-1D560C424BD1}">
      <dsp:nvSpPr>
        <dsp:cNvPr id="0" name=""/>
        <dsp:cNvSpPr/>
      </dsp:nvSpPr>
      <dsp:spPr>
        <a:xfrm rot="19285714">
          <a:off x="4719068" y="2480128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285714">
        <a:off x="5102600" y="2477317"/>
        <a:ext cx="40371" cy="40371"/>
      </dsp:txXfrm>
    </dsp:sp>
    <dsp:sp modelId="{A1C2D611-EA01-4703-9F33-985163FD7B3B}">
      <dsp:nvSpPr>
        <dsp:cNvPr id="0" name=""/>
        <dsp:cNvSpPr/>
      </dsp:nvSpPr>
      <dsp:spPr>
        <a:xfrm>
          <a:off x="5262504" y="936679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обучения</a:t>
          </a:r>
        </a:p>
      </dsp:txBody>
      <dsp:txXfrm>
        <a:off x="5262504" y="936679"/>
        <a:ext cx="1612711" cy="1612711"/>
      </dsp:txXfrm>
    </dsp:sp>
    <dsp:sp modelId="{745114B5-15C2-411F-AA72-A82BB56CDF79}">
      <dsp:nvSpPr>
        <dsp:cNvPr id="0" name=""/>
        <dsp:cNvSpPr/>
      </dsp:nvSpPr>
      <dsp:spPr>
        <a:xfrm rot="771429">
          <a:off x="4952729" y="3503863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71429">
        <a:off x="5336261" y="3501053"/>
        <a:ext cx="40371" cy="40371"/>
      </dsp:txXfrm>
    </dsp:sp>
    <dsp:sp modelId="{47537839-89AF-4FBC-B396-80E4C5FAC459}">
      <dsp:nvSpPr>
        <dsp:cNvPr id="0" name=""/>
        <dsp:cNvSpPr/>
      </dsp:nvSpPr>
      <dsp:spPr>
        <a:xfrm>
          <a:off x="5729826" y="2984150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Система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диагностики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оценки учебных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достижений </a:t>
          </a:r>
        </a:p>
      </dsp:txBody>
      <dsp:txXfrm>
        <a:off x="5729826" y="2984150"/>
        <a:ext cx="1612711" cy="1612711"/>
      </dsp:txXfrm>
    </dsp:sp>
    <dsp:sp modelId="{4764DF37-5B45-4DD6-9355-2CE37C37A869}">
      <dsp:nvSpPr>
        <dsp:cNvPr id="0" name=""/>
        <dsp:cNvSpPr/>
      </dsp:nvSpPr>
      <dsp:spPr>
        <a:xfrm rot="3857143">
          <a:off x="4298025" y="4324835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857143">
        <a:off x="4681557" y="4322025"/>
        <a:ext cx="40371" cy="40371"/>
      </dsp:txXfrm>
    </dsp:sp>
    <dsp:sp modelId="{8F952A50-EB6B-4BBC-B59C-2182123FBAC2}">
      <dsp:nvSpPr>
        <dsp:cNvPr id="0" name=""/>
        <dsp:cNvSpPr/>
      </dsp:nvSpPr>
      <dsp:spPr>
        <a:xfrm>
          <a:off x="4420419" y="4626094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Программы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дополнительного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образования</a:t>
          </a:r>
        </a:p>
      </dsp:txBody>
      <dsp:txXfrm>
        <a:off x="4420419" y="4626094"/>
        <a:ext cx="1612711" cy="1612711"/>
      </dsp:txXfrm>
    </dsp:sp>
    <dsp:sp modelId="{D06D02CE-A63B-4D01-9BC2-8355FFC9405F}">
      <dsp:nvSpPr>
        <dsp:cNvPr id="0" name=""/>
        <dsp:cNvSpPr/>
      </dsp:nvSpPr>
      <dsp:spPr>
        <a:xfrm rot="6942857">
          <a:off x="3247963" y="4324835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942857">
        <a:off x="3631495" y="4322025"/>
        <a:ext cx="40371" cy="40371"/>
      </dsp:txXfrm>
    </dsp:sp>
    <dsp:sp modelId="{CB8D1E13-FA99-439E-9687-7EB99422F7E5}">
      <dsp:nvSpPr>
        <dsp:cNvPr id="0" name=""/>
        <dsp:cNvSpPr/>
      </dsp:nvSpPr>
      <dsp:spPr>
        <a:xfrm>
          <a:off x="2320294" y="4626094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управления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школой</a:t>
          </a:r>
        </a:p>
      </dsp:txBody>
      <dsp:txXfrm>
        <a:off x="2320294" y="4626094"/>
        <a:ext cx="1612711" cy="1612711"/>
      </dsp:txXfrm>
    </dsp:sp>
    <dsp:sp modelId="{C780C894-365A-47E2-BD8D-99275E475F9B}">
      <dsp:nvSpPr>
        <dsp:cNvPr id="0" name=""/>
        <dsp:cNvSpPr/>
      </dsp:nvSpPr>
      <dsp:spPr>
        <a:xfrm rot="10028571">
          <a:off x="2593259" y="3503863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028571">
        <a:off x="2976791" y="3501053"/>
        <a:ext cx="40371" cy="40371"/>
      </dsp:txXfrm>
    </dsp:sp>
    <dsp:sp modelId="{D25B1757-90CF-4D37-9589-C4A7A5CC1204}">
      <dsp:nvSpPr>
        <dsp:cNvPr id="0" name=""/>
        <dsp:cNvSpPr/>
      </dsp:nvSpPr>
      <dsp:spPr>
        <a:xfrm>
          <a:off x="1010887" y="2984150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Наличие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комфортной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образовательной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среды</a:t>
          </a:r>
        </a:p>
      </dsp:txBody>
      <dsp:txXfrm>
        <a:off x="1010887" y="2984150"/>
        <a:ext cx="1612711" cy="1612711"/>
      </dsp:txXfrm>
    </dsp:sp>
    <dsp:sp modelId="{336D750A-831A-4E56-BAB2-C0EC1885A99D}">
      <dsp:nvSpPr>
        <dsp:cNvPr id="0" name=""/>
        <dsp:cNvSpPr/>
      </dsp:nvSpPr>
      <dsp:spPr>
        <a:xfrm rot="13114286">
          <a:off x="2826920" y="2480128"/>
          <a:ext cx="80743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807435" y="17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114286">
        <a:off x="3210452" y="2477317"/>
        <a:ext cx="40371" cy="40371"/>
      </dsp:txXfrm>
    </dsp:sp>
    <dsp:sp modelId="{C7DDA125-B3E1-425E-9850-22D609187282}">
      <dsp:nvSpPr>
        <dsp:cNvPr id="0" name=""/>
        <dsp:cNvSpPr/>
      </dsp:nvSpPr>
      <dsp:spPr>
        <a:xfrm>
          <a:off x="1478209" y="936679"/>
          <a:ext cx="1612711" cy="1612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Активная роль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родителей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процессе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обучения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воспитания</a:t>
          </a:r>
        </a:p>
      </dsp:txBody>
      <dsp:txXfrm>
        <a:off x="1478209" y="936679"/>
        <a:ext cx="1612711" cy="1612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69FE62-FAF0-4E64-BBC2-1C770D61FA75}">
      <dsp:nvSpPr>
        <dsp:cNvPr id="0" name=""/>
        <dsp:cNvSpPr/>
      </dsp:nvSpPr>
      <dsp:spPr>
        <a:xfrm>
          <a:off x="3509158" y="2541885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Затруднения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учащихся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при работе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rPr>
            <a:t>с текстом</a:t>
          </a:r>
        </a:p>
      </dsp:txBody>
      <dsp:txXfrm>
        <a:off x="3509158" y="2541885"/>
        <a:ext cx="1333520" cy="1333520"/>
      </dsp:txXfrm>
    </dsp:sp>
    <dsp:sp modelId="{D5007376-37B9-4D48-A604-6792B4DC01C8}">
      <dsp:nvSpPr>
        <dsp:cNvPr id="0" name=""/>
        <dsp:cNvSpPr/>
      </dsp:nvSpPr>
      <dsp:spPr>
        <a:xfrm rot="16200000">
          <a:off x="3574032" y="1925629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45824" y="1909905"/>
        <a:ext cx="60188" cy="60188"/>
      </dsp:txXfrm>
    </dsp:sp>
    <dsp:sp modelId="{4900709C-EF85-4A60-89DA-40798915E60B}">
      <dsp:nvSpPr>
        <dsp:cNvPr id="0" name=""/>
        <dsp:cNvSpPr/>
      </dsp:nvSpPr>
      <dsp:spPr>
        <a:xfrm>
          <a:off x="3509158" y="4592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знают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значения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многих слов</a:t>
          </a:r>
        </a:p>
      </dsp:txBody>
      <dsp:txXfrm>
        <a:off x="3509158" y="4592"/>
        <a:ext cx="1333520" cy="1333520"/>
      </dsp:txXfrm>
    </dsp:sp>
    <dsp:sp modelId="{B33A5466-E1E0-4799-A715-9EBF197B89DC}">
      <dsp:nvSpPr>
        <dsp:cNvPr id="0" name=""/>
        <dsp:cNvSpPr/>
      </dsp:nvSpPr>
      <dsp:spPr>
        <a:xfrm rot="18600000">
          <a:off x="4389502" y="2222436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600000">
        <a:off x="4961294" y="2206712"/>
        <a:ext cx="60188" cy="60188"/>
      </dsp:txXfrm>
    </dsp:sp>
    <dsp:sp modelId="{6EC20C6D-8DCD-404A-B1B8-DF983818FF47}">
      <dsp:nvSpPr>
        <dsp:cNvPr id="0" name=""/>
        <dsp:cNvSpPr/>
      </dsp:nvSpPr>
      <dsp:spPr>
        <a:xfrm>
          <a:off x="5140098" y="598206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читать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диаграммы</a:t>
          </a:r>
        </a:p>
      </dsp:txBody>
      <dsp:txXfrm>
        <a:off x="5140098" y="598206"/>
        <a:ext cx="1333520" cy="1333520"/>
      </dsp:txXfrm>
    </dsp:sp>
    <dsp:sp modelId="{CC504338-D8D4-4BB4-8F9D-0F7F22FCE96D}">
      <dsp:nvSpPr>
        <dsp:cNvPr id="0" name=""/>
        <dsp:cNvSpPr/>
      </dsp:nvSpPr>
      <dsp:spPr>
        <a:xfrm rot="21000000">
          <a:off x="4823405" y="2973977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000000">
        <a:off x="5395197" y="2958253"/>
        <a:ext cx="60188" cy="60188"/>
      </dsp:txXfrm>
    </dsp:sp>
    <dsp:sp modelId="{5AC9C5ED-4ABE-4963-A7F8-07FAF1AB3072}">
      <dsp:nvSpPr>
        <dsp:cNvPr id="0" name=""/>
        <dsp:cNvSpPr/>
      </dsp:nvSpPr>
      <dsp:spPr>
        <a:xfrm>
          <a:off x="6007904" y="2101289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озаглавить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текст</a:t>
          </a:r>
        </a:p>
      </dsp:txBody>
      <dsp:txXfrm>
        <a:off x="6007904" y="2101289"/>
        <a:ext cx="1333520" cy="1333520"/>
      </dsp:txXfrm>
    </dsp:sp>
    <dsp:sp modelId="{A0AB8FDD-1D4A-431F-B430-1406CF4391D1}">
      <dsp:nvSpPr>
        <dsp:cNvPr id="0" name=""/>
        <dsp:cNvSpPr/>
      </dsp:nvSpPr>
      <dsp:spPr>
        <a:xfrm rot="1800000">
          <a:off x="4672712" y="3828599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244504" y="3812875"/>
        <a:ext cx="60188" cy="60188"/>
      </dsp:txXfrm>
    </dsp:sp>
    <dsp:sp modelId="{3B74E3A3-AEF1-4C2F-ADA3-A81C87BB11FD}">
      <dsp:nvSpPr>
        <dsp:cNvPr id="0" name=""/>
        <dsp:cNvSpPr/>
      </dsp:nvSpPr>
      <dsp:spPr>
        <a:xfrm>
          <a:off x="5706518" y="3810532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понимают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смысл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написанного</a:t>
          </a:r>
          <a:r>
            <a:rPr kumimoji="0" lang="ru-RU" alt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sp:txBody>
      <dsp:txXfrm>
        <a:off x="5706518" y="3810532"/>
        <a:ext cx="1333520" cy="1333520"/>
      </dsp:txXfrm>
    </dsp:sp>
    <dsp:sp modelId="{841D370B-E6DA-4FE6-AC6E-A604D6936CF5}">
      <dsp:nvSpPr>
        <dsp:cNvPr id="0" name=""/>
        <dsp:cNvSpPr/>
      </dsp:nvSpPr>
      <dsp:spPr>
        <a:xfrm rot="4200000">
          <a:off x="4007934" y="4386414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200000">
        <a:off x="4579726" y="4370689"/>
        <a:ext cx="60188" cy="60188"/>
      </dsp:txXfrm>
    </dsp:sp>
    <dsp:sp modelId="{D6A157A5-0246-4F83-9340-BAF61F50F6FF}">
      <dsp:nvSpPr>
        <dsp:cNvPr id="0" name=""/>
        <dsp:cNvSpPr/>
      </dsp:nvSpPr>
      <dsp:spPr>
        <a:xfrm>
          <a:off x="4376963" y="4926161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выделить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ключевые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слова</a:t>
          </a:r>
        </a:p>
      </dsp:txBody>
      <dsp:txXfrm>
        <a:off x="4376963" y="4926161"/>
        <a:ext cx="1333520" cy="1333520"/>
      </dsp:txXfrm>
    </dsp:sp>
    <dsp:sp modelId="{2600017C-BF09-46F6-8622-4D50D8447959}">
      <dsp:nvSpPr>
        <dsp:cNvPr id="0" name=""/>
        <dsp:cNvSpPr/>
      </dsp:nvSpPr>
      <dsp:spPr>
        <a:xfrm rot="6600000">
          <a:off x="3140129" y="4386414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600000">
        <a:off x="3711921" y="4370689"/>
        <a:ext cx="60188" cy="60188"/>
      </dsp:txXfrm>
    </dsp:sp>
    <dsp:sp modelId="{7823DE9F-0226-4A25-A229-A44552976A92}">
      <dsp:nvSpPr>
        <dsp:cNvPr id="0" name=""/>
        <dsp:cNvSpPr/>
      </dsp:nvSpPr>
      <dsp:spPr>
        <a:xfrm>
          <a:off x="2641352" y="4926161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сформулировать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вопрос</a:t>
          </a:r>
        </a:p>
      </dsp:txBody>
      <dsp:txXfrm>
        <a:off x="2641352" y="4926161"/>
        <a:ext cx="1333520" cy="1333520"/>
      </dsp:txXfrm>
    </dsp:sp>
    <dsp:sp modelId="{CBA9A267-6F18-4424-86D4-35A03A566246}">
      <dsp:nvSpPr>
        <dsp:cNvPr id="0" name=""/>
        <dsp:cNvSpPr/>
      </dsp:nvSpPr>
      <dsp:spPr>
        <a:xfrm rot="9000000">
          <a:off x="2475351" y="3828599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047143" y="3812875"/>
        <a:ext cx="60188" cy="60188"/>
      </dsp:txXfrm>
    </dsp:sp>
    <dsp:sp modelId="{B0196444-C51C-4C00-95AF-7BD8A02C2D25}">
      <dsp:nvSpPr>
        <dsp:cNvPr id="0" name=""/>
        <dsp:cNvSpPr/>
      </dsp:nvSpPr>
      <dsp:spPr>
        <a:xfrm>
          <a:off x="1311797" y="3810532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выбрать способ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задачи</a:t>
          </a:r>
        </a:p>
      </dsp:txBody>
      <dsp:txXfrm>
        <a:off x="1311797" y="3810532"/>
        <a:ext cx="1333520" cy="1333520"/>
      </dsp:txXfrm>
    </dsp:sp>
    <dsp:sp modelId="{FB00D3E1-D054-4EFB-ACA5-D2EAB128B2BC}">
      <dsp:nvSpPr>
        <dsp:cNvPr id="0" name=""/>
        <dsp:cNvSpPr/>
      </dsp:nvSpPr>
      <dsp:spPr>
        <a:xfrm rot="11400000">
          <a:off x="2324659" y="2973977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400000">
        <a:off x="2896451" y="2958253"/>
        <a:ext cx="60188" cy="60188"/>
      </dsp:txXfrm>
    </dsp:sp>
    <dsp:sp modelId="{4C525B2F-04F8-4D0B-98B0-0B8C2A7C5182}">
      <dsp:nvSpPr>
        <dsp:cNvPr id="0" name=""/>
        <dsp:cNvSpPr/>
      </dsp:nvSpPr>
      <dsp:spPr>
        <a:xfrm>
          <a:off x="1010411" y="2101289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могут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актуализировать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свои умения</a:t>
          </a:r>
        </a:p>
      </dsp:txBody>
      <dsp:txXfrm>
        <a:off x="1010411" y="2101289"/>
        <a:ext cx="1333520" cy="1333520"/>
      </dsp:txXfrm>
    </dsp:sp>
    <dsp:sp modelId="{10556B09-0406-4BF9-A373-A890F6D8001A}">
      <dsp:nvSpPr>
        <dsp:cNvPr id="0" name=""/>
        <dsp:cNvSpPr/>
      </dsp:nvSpPr>
      <dsp:spPr>
        <a:xfrm rot="13800000">
          <a:off x="2758561" y="2222436"/>
          <a:ext cx="1203772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03772" y="14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800000">
        <a:off x="3330353" y="2206712"/>
        <a:ext cx="60188" cy="60188"/>
      </dsp:txXfrm>
    </dsp:sp>
    <dsp:sp modelId="{0505454D-DE60-445D-BEA7-5422C7B253EC}">
      <dsp:nvSpPr>
        <dsp:cNvPr id="0" name=""/>
        <dsp:cNvSpPr/>
      </dsp:nvSpPr>
      <dsp:spPr>
        <a:xfrm>
          <a:off x="1878217" y="598206"/>
          <a:ext cx="1333520" cy="13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 умеют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перенести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знания и умения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из одной области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другую </a:t>
          </a:r>
        </a:p>
      </dsp:txBody>
      <dsp:txXfrm>
        <a:off x="1878217" y="598206"/>
        <a:ext cx="1333520" cy="1333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674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19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060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00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122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532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15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8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34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228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40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82D5-A95F-4E10-9003-7697A470C086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EF0A-FEBC-4D6C-B2EB-4AA7DEAD8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66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Олимпиада ПОЛИГЛОТ – немецкий язык как второй иностранный</a:t>
            </a:r>
            <a:br>
              <a:rPr lang="ru-RU" dirty="0" smtClean="0"/>
            </a:br>
            <a:r>
              <a:rPr lang="ru-RU" dirty="0" smtClean="0"/>
              <a:t>2019/2020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Аналитика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33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16938" cy="850900"/>
          </a:xfrm>
          <a:solidFill>
            <a:srgbClr val="92D050"/>
          </a:solidFill>
        </p:spPr>
        <p:txBody>
          <a:bodyPr/>
          <a:lstStyle/>
          <a:p>
            <a:r>
              <a:rPr lang="ru-RU" alt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Функционально грамотная личность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57763"/>
          </a:xfrm>
        </p:spPr>
        <p:txBody>
          <a:bodyPr>
            <a:normAutofit lnSpcReduction="10000"/>
          </a:bodyPr>
          <a:lstStyle/>
          <a:p>
            <a:r>
              <a:rPr lang="ru-RU" altLang="ru-RU" sz="2800" dirty="0" smtClean="0"/>
              <a:t>способна быть самостоятельной в ситуации выбора и принятия решений;</a:t>
            </a:r>
          </a:p>
          <a:p>
            <a:r>
              <a:rPr lang="ru-RU" altLang="ru-RU" sz="2800" dirty="0" smtClean="0"/>
              <a:t>умеет отвечать за свои решения;</a:t>
            </a:r>
          </a:p>
          <a:p>
            <a:r>
              <a:rPr lang="ru-RU" altLang="ru-RU" sz="2800" dirty="0" smtClean="0"/>
              <a:t>способна нести ответственность за себя и своих близких; </a:t>
            </a:r>
          </a:p>
          <a:p>
            <a:r>
              <a:rPr lang="ru-RU" altLang="ru-RU" sz="2800" dirty="0" smtClean="0"/>
              <a:t>владеет приемами учения и готова к самостоятельной работе;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обладает набором компетенций, как ключевых, так и по различным областям знаний;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владеет современными информационными технологиями.</a:t>
            </a:r>
          </a:p>
          <a:p>
            <a:endParaRPr lang="ru-RU" alt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589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66FF"/>
          </a:solidFill>
        </p:spPr>
        <p:txBody>
          <a:bodyPr>
            <a:normAutofit fontScale="90000"/>
          </a:bodyPr>
          <a:lstStyle/>
          <a:p>
            <a:r>
              <a:rPr lang="ru-RU" altLang="ru-RU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недостатки современного школьного образования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Недостаточно владеют смысловым чтением;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Не справляются с задачами на интерпретацию информации;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Затрудняются в решении задач, требующих анализа, обобщения;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Не умеют высказывать предположения, строить гипотезы;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Недостаточно сформировано умение работать с моделями;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Не умеют «увязывать» свой опыт  с приобретаемой в школе системой знаний.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2207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288" y="260350"/>
          <a:ext cx="8353425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764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i="1" smtClean="0"/>
              <a:t>потребность</a:t>
            </a:r>
            <a:r>
              <a:rPr lang="ru-RU" altLang="ru-RU" sz="2800" smtClean="0"/>
              <a:t> в читательской деятельности с целью успешной социализации, дальнейшего образования, саморазвития;</a:t>
            </a:r>
          </a:p>
          <a:p>
            <a:pPr>
              <a:lnSpc>
                <a:spcPct val="90000"/>
              </a:lnSpc>
            </a:pPr>
            <a:r>
              <a:rPr lang="ru-RU" altLang="ru-RU" sz="2800" b="1" i="1" smtClean="0"/>
              <a:t>готовность</a:t>
            </a:r>
            <a:r>
              <a:rPr lang="ru-RU" altLang="ru-RU" sz="2800" smtClean="0"/>
              <a:t> к смысловому чтению – восприятию письменных текстов, анализу, оценке, интерпретации и обобщению представленной в них информации;</a:t>
            </a:r>
          </a:p>
          <a:p>
            <a:pPr>
              <a:lnSpc>
                <a:spcPct val="90000"/>
              </a:lnSpc>
            </a:pPr>
            <a:r>
              <a:rPr lang="ru-RU" altLang="ru-RU" sz="2800" b="1" i="1" smtClean="0"/>
              <a:t>способность</a:t>
            </a:r>
            <a:r>
              <a:rPr lang="ru-RU" altLang="ru-RU" sz="2800" smtClean="0"/>
              <a:t> извлекать необходимую информацию для ее преобразования в соответствии с учебной задачей; ориентироваться с помощью различной текстовой информации в жизненных ситуациях.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822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altLang="ru-RU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Ученик со сформированными навыками функционального чтения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ru-RU" altLang="ru-RU" smtClean="0"/>
              <a:t>умеет пользоваться различными видами чтения (изучающим, просмотровым, ознакомительным);</a:t>
            </a:r>
          </a:p>
          <a:p>
            <a:pPr eaLnBrk="1" hangingPunct="1"/>
            <a:r>
              <a:rPr lang="ru-RU" altLang="ru-RU" smtClean="0"/>
              <a:t>способен переходить от одной системы приемов чтения и понимания текста к другой, адекватной данной цели чтения и понимания и данному виду текстов.  </a:t>
            </a:r>
          </a:p>
        </p:txBody>
      </p:sp>
    </p:spTree>
    <p:extLst>
      <p:ext uri="{BB962C8B-B14F-4D97-AF65-F5344CB8AC3E}">
        <p14:creationId xmlns="" xmlns:p14="http://schemas.microsoft.com/office/powerpoint/2010/main" val="33834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8313" y="260350"/>
          <a:ext cx="8351837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774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заданий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Задания, требующие привлечения дополнительной информации или, наоборот, содержащие избыточную информацию;</a:t>
            </a:r>
          </a:p>
          <a:p>
            <a:pPr eaLnBrk="1" hangingPunct="1"/>
            <a:r>
              <a:rPr lang="ru-RU" altLang="ru-RU" sz="2800" smtClean="0"/>
              <a:t>Комплексные или структурированные задания, состоящие из нескольких взаимосвязанных вопросов;</a:t>
            </a:r>
          </a:p>
          <a:p>
            <a:pPr eaLnBrk="1" hangingPunct="1"/>
            <a:r>
              <a:rPr lang="ru-RU" altLang="ru-RU" sz="2800" smtClean="0"/>
              <a:t>Разные форматы ответа в одном задании;</a:t>
            </a:r>
          </a:p>
          <a:p>
            <a:pPr eaLnBrk="1" hangingPunct="1"/>
            <a:r>
              <a:rPr lang="ru-RU" altLang="ru-RU" sz="2800" smtClean="0"/>
              <a:t>Ограниченность времени выполнения задания;</a:t>
            </a:r>
          </a:p>
          <a:p>
            <a:pPr eaLnBrk="1" hangingPunct="1"/>
            <a:r>
              <a:rPr lang="ru-RU" altLang="ru-RU" sz="2800" smtClean="0"/>
              <a:t>«Нехватка» данных в условии;</a:t>
            </a:r>
          </a:p>
          <a:p>
            <a:pPr eaLnBrk="1" hangingPunct="1"/>
            <a:r>
              <a:rPr lang="ru-RU" altLang="ru-RU" sz="2800" smtClean="0"/>
              <a:t>Интерпретация диаграмм.</a:t>
            </a:r>
          </a:p>
        </p:txBody>
      </p:sp>
    </p:spTree>
    <p:extLst>
      <p:ext uri="{BB962C8B-B14F-4D97-AF65-F5344CB8AC3E}">
        <p14:creationId xmlns="" xmlns:p14="http://schemas.microsoft.com/office/powerpoint/2010/main" val="581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Пути преодоления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7042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Грамотный подбор текстов для чтения и аудирования.</a:t>
            </a:r>
          </a:p>
          <a:p>
            <a:r>
              <a:rPr lang="ru-RU" altLang="ru-RU" sz="2400" smtClean="0"/>
              <a:t>Построение заданий с учетом реального информационного запаса обучаемых. </a:t>
            </a:r>
          </a:p>
          <a:p>
            <a:r>
              <a:rPr lang="ru-RU" altLang="ru-RU" sz="2400" smtClean="0"/>
              <a:t>Учет межпредметных связей (способен значительно облегчить решение практических задач общения на иностранном языке).</a:t>
            </a:r>
          </a:p>
          <a:p>
            <a:r>
              <a:rPr lang="ru-RU" altLang="ru-RU" sz="2400" smtClean="0"/>
              <a:t>использование опор вербального характера (схем, таблиц, планов с ключевыми словами, опорных конспектов и т.д.), а также невербальных опор (картинок, музыки и т.д.).</a:t>
            </a:r>
          </a:p>
          <a:p>
            <a:pPr eaLnBrk="1" hangingPunct="1"/>
            <a:endParaRPr lang="ru-RU" altLang="ru-RU" sz="2800" smtClean="0"/>
          </a:p>
        </p:txBody>
      </p:sp>
    </p:spTree>
    <p:extLst>
      <p:ext uri="{BB962C8B-B14F-4D97-AF65-F5344CB8AC3E}">
        <p14:creationId xmlns="" xmlns:p14="http://schemas.microsoft.com/office/powerpoint/2010/main" val="27323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Признаки функциональной грамотности педагога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Готовность к непрерывному образованию, овладению современными информационными и образовательными технологиями;</a:t>
            </a:r>
          </a:p>
          <a:p>
            <a:pPr eaLnBrk="1" hangingPunct="1"/>
            <a:r>
              <a:rPr lang="ru-RU" altLang="ru-RU" sz="2400" smtClean="0"/>
              <a:t>Способность к самостоятельному решению значительной части возникающих проблем в профессиональной сфере;</a:t>
            </a:r>
          </a:p>
          <a:p>
            <a:pPr eaLnBrk="1" hangingPunct="1"/>
            <a:r>
              <a:rPr lang="ru-RU" altLang="ru-RU" sz="2400" smtClean="0"/>
              <a:t> Готовность к жизни в современном мире;</a:t>
            </a:r>
          </a:p>
          <a:p>
            <a:pPr eaLnBrk="1" hangingPunct="1"/>
            <a:r>
              <a:rPr lang="ru-RU" altLang="ru-RU" sz="2400" smtClean="0"/>
              <a:t>Ориентация в научном понимании мира;</a:t>
            </a:r>
          </a:p>
          <a:p>
            <a:pPr eaLnBrk="1" hangingPunct="1"/>
            <a:r>
              <a:rPr lang="ru-RU" altLang="ru-RU" sz="2400" smtClean="0"/>
              <a:t>Обладание критическим и творческим мышлением;</a:t>
            </a:r>
          </a:p>
          <a:p>
            <a:pPr eaLnBrk="1" hangingPunct="1"/>
            <a:r>
              <a:rPr lang="ru-RU" altLang="ru-RU" sz="2400" smtClean="0"/>
              <a:t>Способность к коммуникативной деятельности в различных средах, владение яркой, убедительной и грамотной речью.</a:t>
            </a:r>
          </a:p>
        </p:txBody>
      </p:sp>
    </p:spTree>
    <p:extLst>
      <p:ext uri="{BB962C8B-B14F-4D97-AF65-F5344CB8AC3E}">
        <p14:creationId xmlns="" xmlns:p14="http://schemas.microsoft.com/office/powerpoint/2010/main" val="4451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27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27.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November 2019</a:t>
            </a: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POLYGLOTTE</a:t>
            </a: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Deutsch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als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2. FS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AutoShape 2" descr="Картинки по запросу Erfol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Картинки по запросу Erfol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88" y="7937"/>
            <a:ext cx="4444365" cy="4159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94544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артинки по запросу Erfol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796" b="18018"/>
          <a:stretch/>
        </p:blipFill>
        <p:spPr bwMode="auto">
          <a:xfrm>
            <a:off x="0" y="188640"/>
            <a:ext cx="8820472" cy="6669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9003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Аудирование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sz="2400" dirty="0" smtClean="0"/>
              <a:t>2 задания -5+13б (соотнесение с картинками и «стенография интервью»</a:t>
            </a:r>
            <a:r>
              <a:rPr lang="en-US" sz="2400" dirty="0"/>
              <a:t>*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Чтение</a:t>
            </a:r>
            <a:r>
              <a:rPr lang="ru-RU" sz="2400" dirty="0" smtClean="0"/>
              <a:t> – 1 задание  6б (верно/неверно/в тексте не сказано)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Грамматика и Лексика </a:t>
            </a:r>
            <a:r>
              <a:rPr lang="ru-RU" sz="2400" dirty="0" smtClean="0"/>
              <a:t>- 2 задания (9+7 б) – трансформация форм и соотнесение слов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Страноведение –  </a:t>
            </a:r>
            <a:r>
              <a:rPr lang="ru-RU" sz="2400" dirty="0" smtClean="0"/>
              <a:t>1 задание  </a:t>
            </a:r>
            <a:r>
              <a:rPr lang="ru-RU" sz="2800" dirty="0" smtClean="0"/>
              <a:t>(8 б)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Перевод </a:t>
            </a:r>
            <a:r>
              <a:rPr lang="ru-RU" sz="2400" dirty="0" smtClean="0"/>
              <a:t>– 1 задание  5 б (содержание и ЯУ)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9580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Проверяемые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Умение работать с информацией разных жанров и в разных источниках (выборочное понимание)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функциональной грамотности как умение решать поставленные задачи на уровне (применения, анализа и синтеза)</a:t>
            </a:r>
          </a:p>
          <a:p>
            <a:r>
              <a:rPr lang="ru-RU" dirty="0" err="1" smtClean="0"/>
              <a:t>Метакогнитивные</a:t>
            </a:r>
            <a:r>
              <a:rPr lang="ru-RU" dirty="0" smtClean="0"/>
              <a:t> умения с использованием опыта </a:t>
            </a:r>
            <a:r>
              <a:rPr lang="ru-RU" dirty="0" err="1" smtClean="0"/>
              <a:t>изученеия</a:t>
            </a:r>
            <a:r>
              <a:rPr lang="ru-RU" dirty="0" smtClean="0"/>
              <a:t> ИЯ, сравнения, языковой догадки</a:t>
            </a:r>
          </a:p>
          <a:p>
            <a:r>
              <a:rPr lang="ru-RU" altLang="ru-RU" dirty="0" smtClean="0"/>
              <a:t>Дискурсивная и стратегическая компетенция</a:t>
            </a:r>
            <a:endParaRPr lang="ru-RU" dirty="0" smtClean="0"/>
          </a:p>
          <a:p>
            <a:r>
              <a:rPr lang="ru-RU" dirty="0" smtClean="0"/>
              <a:t>Предметные компетенции в соответствии с примерными программами (языковые, речевые, социокультурные, компенсаторные, </a:t>
            </a:r>
            <a:r>
              <a:rPr lang="ru-RU" dirty="0" err="1" smtClean="0"/>
              <a:t>общеучебные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212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8310313"/>
              </p:ext>
            </p:extLst>
          </p:nvPr>
        </p:nvGraphicFramePr>
        <p:xfrm>
          <a:off x="457200" y="1600200"/>
          <a:ext cx="8229600" cy="223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58417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Аудирование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50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280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12532160"/>
              </p:ext>
            </p:extLst>
          </p:nvPr>
        </p:nvGraphicFramePr>
        <p:xfrm>
          <a:off x="457200" y="1600200"/>
          <a:ext cx="8229600" cy="161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612776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Чтение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66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149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406166"/>
              </p:ext>
            </p:extLst>
          </p:nvPr>
        </p:nvGraphicFramePr>
        <p:xfrm>
          <a:off x="457200" y="1600200"/>
          <a:ext cx="8229600" cy="164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584176"/>
                <a:gridCol w="2057400"/>
                <a:gridCol w="2057400"/>
              </a:tblGrid>
              <a:tr h="4595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319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Лексика и грамматика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820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2321618"/>
              </p:ext>
            </p:extLst>
          </p:nvPr>
        </p:nvGraphicFramePr>
        <p:xfrm>
          <a:off x="251520" y="1628800"/>
          <a:ext cx="8229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800200"/>
                <a:gridCol w="1728192"/>
                <a:gridCol w="16768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Страноведение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38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Перевод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8947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674</Words>
  <Application>Microsoft Office PowerPoint</Application>
  <PresentationFormat>Экран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Олимпиада ПОЛИГЛОТ – немецкий язык как второй иностранный 2019/2020 </vt:lpstr>
      <vt:lpstr>27 </vt:lpstr>
      <vt:lpstr>Слайд 3</vt:lpstr>
      <vt:lpstr>Содержание</vt:lpstr>
      <vt:lpstr>Проверяемые умения</vt:lpstr>
      <vt:lpstr>Статистика (%)</vt:lpstr>
      <vt:lpstr>Статистика</vt:lpstr>
      <vt:lpstr>Статистика (%)</vt:lpstr>
      <vt:lpstr>Статистика (%)</vt:lpstr>
      <vt:lpstr>Функционально грамотная личность</vt:lpstr>
      <vt:lpstr>Основные недостатки современного школьного образования</vt:lpstr>
      <vt:lpstr>Слайд 12</vt:lpstr>
      <vt:lpstr>Читательская грамотность</vt:lpstr>
      <vt:lpstr>Ученик со сформированными навыками функционального чтения</vt:lpstr>
      <vt:lpstr>Слайд 15</vt:lpstr>
      <vt:lpstr>Виды заданий</vt:lpstr>
      <vt:lpstr>Пути преодоления</vt:lpstr>
      <vt:lpstr>Признаки функциональной грамотности педагога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ПОЛИГЛОТ – немецкий язык как второй иностранный 2019/2020</dc:title>
  <dc:creator>Никитина Лариса Константиновна</dc:creator>
  <cp:lastModifiedBy>ПК</cp:lastModifiedBy>
  <cp:revision>9</cp:revision>
  <dcterms:created xsi:type="dcterms:W3CDTF">2020-02-06T10:13:29Z</dcterms:created>
  <dcterms:modified xsi:type="dcterms:W3CDTF">2020-06-17T11:31:57Z</dcterms:modified>
</cp:coreProperties>
</file>